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0" r:id="rId2"/>
  </p:sldMasterIdLst>
  <p:notesMasterIdLst>
    <p:notesMasterId r:id="rId16"/>
  </p:notesMasterIdLst>
  <p:handoutMasterIdLst>
    <p:handoutMasterId r:id="rId17"/>
  </p:handoutMasterIdLst>
  <p:sldIdLst>
    <p:sldId id="256" r:id="rId3"/>
    <p:sldId id="258" r:id="rId4"/>
    <p:sldId id="275" r:id="rId5"/>
    <p:sldId id="259" r:id="rId6"/>
    <p:sldId id="260" r:id="rId7"/>
    <p:sldId id="269" r:id="rId8"/>
    <p:sldId id="262" r:id="rId9"/>
    <p:sldId id="261" r:id="rId10"/>
    <p:sldId id="266" r:id="rId11"/>
    <p:sldId id="268" r:id="rId12"/>
    <p:sldId id="270" r:id="rId13"/>
    <p:sldId id="281" r:id="rId14"/>
    <p:sldId id="267"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DF57ED-B161-44E2-B38F-13C85C812687}" v="175" dt="2018-08-14T13:51:42.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55" autoAdjust="0"/>
  </p:normalViewPr>
  <p:slideViewPr>
    <p:cSldViewPr>
      <p:cViewPr varScale="1">
        <p:scale>
          <a:sx n="56" d="100"/>
          <a:sy n="56" d="100"/>
        </p:scale>
        <p:origin x="172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856982D-3861-4527-9E25-09DA10EBCCAB}" type="datetimeFigureOut">
              <a:rPr lang="en-US" smtClean="0"/>
              <a:t>8/14/2018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BDD0EF-E3AF-48FB-B5A1-DAD1BBBB7496}" type="slidenum">
              <a:rPr lang="en-US" smtClean="0"/>
              <a:t>‹#›</a:t>
            </a:fld>
            <a:endParaRPr lang="en-US"/>
          </a:p>
        </p:txBody>
      </p:sp>
    </p:spTree>
    <p:extLst>
      <p:ext uri="{BB962C8B-B14F-4D97-AF65-F5344CB8AC3E}">
        <p14:creationId xmlns:p14="http://schemas.microsoft.com/office/powerpoint/2010/main" val="1800943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D8575696-B4A7-4642-9F36-C20B64DDE42B}" type="slidenum">
              <a:rPr lang="en-US"/>
              <a:pPr/>
              <a:t>‹#›</a:t>
            </a:fld>
            <a:endParaRPr lang="en-US"/>
          </a:p>
        </p:txBody>
      </p:sp>
    </p:spTree>
    <p:extLst>
      <p:ext uri="{BB962C8B-B14F-4D97-AF65-F5344CB8AC3E}">
        <p14:creationId xmlns:p14="http://schemas.microsoft.com/office/powerpoint/2010/main" val="4027212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Use this slide if you’re sharing this presentation with parents in person, like at Back to School Night, and have your parent invite handouts printed out. Parents can sign up right there - it just takes a minute! </a:t>
            </a:r>
          </a:p>
        </p:txBody>
      </p:sp>
    </p:spTree>
    <p:extLst>
      <p:ext uri="{BB962C8B-B14F-4D97-AF65-F5344CB8AC3E}">
        <p14:creationId xmlns:p14="http://schemas.microsoft.com/office/powerpoint/2010/main" val="2895300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228600" y="304800"/>
            <a:ext cx="6934200" cy="2590800"/>
          </a:xfrm>
          <a:noFill/>
        </p:spPr>
        <p:txBody>
          <a:bodyPr/>
          <a:lstStyle>
            <a:lvl1pPr algn="l">
              <a:defRPr sz="7200">
                <a:solidFill>
                  <a:srgbClr val="CC0000"/>
                </a:solidFill>
              </a:defRPr>
            </a:lvl1pPr>
          </a:lstStyle>
          <a:p>
            <a:r>
              <a:rPr lang="en-US"/>
              <a:t>Click to edit Master title style</a:t>
            </a:r>
          </a:p>
        </p:txBody>
      </p:sp>
      <p:sp>
        <p:nvSpPr>
          <p:cNvPr id="3075" name="Rectangle 3"/>
          <p:cNvSpPr>
            <a:spLocks noGrp="1" noChangeArrowheads="1"/>
          </p:cNvSpPr>
          <p:nvPr>
            <p:ph type="subTitle" idx="1"/>
          </p:nvPr>
        </p:nvSpPr>
        <p:spPr>
          <a:xfrm>
            <a:off x="304800" y="3048000"/>
            <a:ext cx="6400800" cy="1143000"/>
          </a:xfrm>
        </p:spPr>
        <p:txBody>
          <a:bodyPr/>
          <a:lstStyle>
            <a:lvl1pPr marL="0" indent="0">
              <a:buFontTx/>
              <a:buNone/>
              <a:defRPr sz="4400"/>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sz="2400" b="0"/>
            </a:lvl1pPr>
          </a:lstStyle>
          <a:p>
            <a:fld id="{518D8EFF-F06E-4761-BCA0-C3B5B2A23DD6}" type="datetime1">
              <a:rPr lang="en-US"/>
              <a:pPr/>
              <a:t>8/14/2018</a:t>
            </a:fld>
            <a:endParaRPr lang="en-US"/>
          </a:p>
        </p:txBody>
      </p:sp>
      <p:sp>
        <p:nvSpPr>
          <p:cNvPr id="3077" name="Rectangle 5"/>
          <p:cNvSpPr>
            <a:spLocks noGrp="1" noChangeArrowheads="1"/>
          </p:cNvSpPr>
          <p:nvPr>
            <p:ph type="ftr" sz="quarter" idx="3"/>
          </p:nvPr>
        </p:nvSpPr>
        <p:spPr/>
        <p:txBody>
          <a:bodyPr/>
          <a:lstStyle>
            <a:lvl1pPr>
              <a:defRPr sz="2400" b="0"/>
            </a:lvl1pPr>
          </a:lstStyle>
          <a:p>
            <a:r>
              <a:rPr lang="en-US"/>
              <a:t>copyright 2006 www.brainybetty.com</a:t>
            </a:r>
          </a:p>
        </p:txBody>
      </p:sp>
      <p:sp>
        <p:nvSpPr>
          <p:cNvPr id="3078" name="Rectangle 6"/>
          <p:cNvSpPr>
            <a:spLocks noGrp="1" noChangeArrowheads="1"/>
          </p:cNvSpPr>
          <p:nvPr>
            <p:ph type="sldNum" sz="quarter" idx="4"/>
          </p:nvPr>
        </p:nvSpPr>
        <p:spPr/>
        <p:txBody>
          <a:bodyPr/>
          <a:lstStyle>
            <a:lvl1pPr>
              <a:defRPr sz="2400" b="0"/>
            </a:lvl1pPr>
          </a:lstStyle>
          <a:p>
            <a:fld id="{1296CD04-74C1-4BC3-966E-618DAB9E421E}" type="slidenum">
              <a:rPr lang="en-US"/>
              <a:pPr/>
              <a:t>‹#›</a:t>
            </a:fld>
            <a:endParaRPr lang="en-US"/>
          </a:p>
        </p:txBody>
      </p:sp>
      <p:pic>
        <p:nvPicPr>
          <p:cNvPr id="3081" name="Picture 9" descr="3339965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3810000"/>
            <a:ext cx="5486400" cy="22129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B5D248-33E2-4D53-A804-E09C9193B440}" type="datetime1">
              <a:rPr lang="en-US"/>
              <a:pPr/>
              <a:t>8/14/2018</a:t>
            </a:fld>
            <a:endParaRPr lang="en-US"/>
          </a:p>
        </p:txBody>
      </p:sp>
      <p:sp>
        <p:nvSpPr>
          <p:cNvPr id="5" name="Footer Placeholder 4"/>
          <p:cNvSpPr>
            <a:spLocks noGrp="1"/>
          </p:cNvSpPr>
          <p:nvPr>
            <p:ph type="ftr" sz="quarter" idx="11"/>
          </p:nvPr>
        </p:nvSpPr>
        <p:spPr/>
        <p:txBody>
          <a:bodyPr/>
          <a:lstStyle>
            <a:lvl1pPr>
              <a:defRPr/>
            </a:lvl1pPr>
          </a:lstStyle>
          <a:p>
            <a:r>
              <a:rPr lang="en-US"/>
              <a:t>copyright 2006 www.brainybetty.com</a:t>
            </a:r>
          </a:p>
        </p:txBody>
      </p:sp>
      <p:sp>
        <p:nvSpPr>
          <p:cNvPr id="6" name="Slide Number Placeholder 5"/>
          <p:cNvSpPr>
            <a:spLocks noGrp="1"/>
          </p:cNvSpPr>
          <p:nvPr>
            <p:ph type="sldNum" sz="quarter" idx="12"/>
          </p:nvPr>
        </p:nvSpPr>
        <p:spPr/>
        <p:txBody>
          <a:bodyPr/>
          <a:lstStyle>
            <a:lvl1pPr>
              <a:defRPr/>
            </a:lvl1pPr>
          </a:lstStyle>
          <a:p>
            <a:fld id="{48F5DDE8-23D1-4B61-BA61-6062342566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74638"/>
            <a:ext cx="2076450" cy="5745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76950" cy="5745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88B5E78-592D-4938-A33B-2E97D3E81754}" type="datetime1">
              <a:rPr lang="en-US"/>
              <a:pPr/>
              <a:t>8/14/2018</a:t>
            </a:fld>
            <a:endParaRPr lang="en-US"/>
          </a:p>
        </p:txBody>
      </p:sp>
      <p:sp>
        <p:nvSpPr>
          <p:cNvPr id="5" name="Footer Placeholder 4"/>
          <p:cNvSpPr>
            <a:spLocks noGrp="1"/>
          </p:cNvSpPr>
          <p:nvPr>
            <p:ph type="ftr" sz="quarter" idx="11"/>
          </p:nvPr>
        </p:nvSpPr>
        <p:spPr/>
        <p:txBody>
          <a:bodyPr/>
          <a:lstStyle>
            <a:lvl1pPr>
              <a:defRPr/>
            </a:lvl1pPr>
          </a:lstStyle>
          <a:p>
            <a:r>
              <a:rPr lang="en-US"/>
              <a:t>copyright 2006 www.brainybetty.com</a:t>
            </a:r>
          </a:p>
        </p:txBody>
      </p:sp>
      <p:sp>
        <p:nvSpPr>
          <p:cNvPr id="6" name="Slide Number Placeholder 5"/>
          <p:cNvSpPr>
            <a:spLocks noGrp="1"/>
          </p:cNvSpPr>
          <p:nvPr>
            <p:ph type="sldNum" sz="quarter" idx="12"/>
          </p:nvPr>
        </p:nvSpPr>
        <p:spPr/>
        <p:txBody>
          <a:bodyPr/>
          <a:lstStyle>
            <a:lvl1pPr>
              <a:defRPr/>
            </a:lvl1pPr>
          </a:lstStyle>
          <a:p>
            <a:fld id="{588BAE21-1CF5-4C23-BA9B-9E815A485B2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 name="Shape 15"/>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221130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0ACE16F-0211-4255-B41B-A1ECE49E1A90}" type="datetime1">
              <a:rPr lang="en-US"/>
              <a:pPr/>
              <a:t>8/14/2018</a:t>
            </a:fld>
            <a:endParaRPr lang="en-US"/>
          </a:p>
        </p:txBody>
      </p:sp>
      <p:sp>
        <p:nvSpPr>
          <p:cNvPr id="5" name="Footer Placeholder 4"/>
          <p:cNvSpPr>
            <a:spLocks noGrp="1"/>
          </p:cNvSpPr>
          <p:nvPr>
            <p:ph type="ftr" sz="quarter" idx="11"/>
          </p:nvPr>
        </p:nvSpPr>
        <p:spPr/>
        <p:txBody>
          <a:bodyPr/>
          <a:lstStyle>
            <a:lvl1pPr>
              <a:defRPr/>
            </a:lvl1pPr>
          </a:lstStyle>
          <a:p>
            <a:r>
              <a:rPr lang="en-US"/>
              <a:t>copyright 2006 www.brainybetty.com</a:t>
            </a:r>
          </a:p>
        </p:txBody>
      </p:sp>
      <p:sp>
        <p:nvSpPr>
          <p:cNvPr id="6" name="Slide Number Placeholder 5"/>
          <p:cNvSpPr>
            <a:spLocks noGrp="1"/>
          </p:cNvSpPr>
          <p:nvPr>
            <p:ph type="sldNum" sz="quarter" idx="12"/>
          </p:nvPr>
        </p:nvSpPr>
        <p:spPr/>
        <p:txBody>
          <a:bodyPr/>
          <a:lstStyle>
            <a:lvl1pPr>
              <a:defRPr/>
            </a:lvl1pPr>
          </a:lstStyle>
          <a:p>
            <a:fld id="{D435291A-17EA-44DC-B35D-E4AB1783EA3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022D72B-9353-4DF9-AAA9-9C8AE1F691EB}" type="datetime1">
              <a:rPr lang="en-US"/>
              <a:pPr/>
              <a:t>8/14/2018</a:t>
            </a:fld>
            <a:endParaRPr lang="en-US"/>
          </a:p>
        </p:txBody>
      </p:sp>
      <p:sp>
        <p:nvSpPr>
          <p:cNvPr id="5" name="Footer Placeholder 4"/>
          <p:cNvSpPr>
            <a:spLocks noGrp="1"/>
          </p:cNvSpPr>
          <p:nvPr>
            <p:ph type="ftr" sz="quarter" idx="11"/>
          </p:nvPr>
        </p:nvSpPr>
        <p:spPr/>
        <p:txBody>
          <a:bodyPr/>
          <a:lstStyle>
            <a:lvl1pPr>
              <a:defRPr/>
            </a:lvl1pPr>
          </a:lstStyle>
          <a:p>
            <a:r>
              <a:rPr lang="en-US"/>
              <a:t>copyright 2006 www.brainybetty.com</a:t>
            </a:r>
          </a:p>
        </p:txBody>
      </p:sp>
      <p:sp>
        <p:nvSpPr>
          <p:cNvPr id="6" name="Slide Number Placeholder 5"/>
          <p:cNvSpPr>
            <a:spLocks noGrp="1"/>
          </p:cNvSpPr>
          <p:nvPr>
            <p:ph type="sldNum" sz="quarter" idx="12"/>
          </p:nvPr>
        </p:nvSpPr>
        <p:spPr/>
        <p:txBody>
          <a:bodyPr/>
          <a:lstStyle>
            <a:lvl1pPr>
              <a:defRPr/>
            </a:lvl1pPr>
          </a:lstStyle>
          <a:p>
            <a:fld id="{E6C519C5-E691-4AA0-881F-62A2262BD4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76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600200"/>
            <a:ext cx="4076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DFAE835-C35B-4A40-8C6C-F07AAA552EF1}" type="datetime1">
              <a:rPr lang="en-US"/>
              <a:pPr/>
              <a:t>8/14/2018</a:t>
            </a:fld>
            <a:endParaRPr lang="en-US"/>
          </a:p>
        </p:txBody>
      </p:sp>
      <p:sp>
        <p:nvSpPr>
          <p:cNvPr id="6" name="Footer Placeholder 5"/>
          <p:cNvSpPr>
            <a:spLocks noGrp="1"/>
          </p:cNvSpPr>
          <p:nvPr>
            <p:ph type="ftr" sz="quarter" idx="11"/>
          </p:nvPr>
        </p:nvSpPr>
        <p:spPr/>
        <p:txBody>
          <a:bodyPr/>
          <a:lstStyle>
            <a:lvl1pPr>
              <a:defRPr/>
            </a:lvl1pPr>
          </a:lstStyle>
          <a:p>
            <a:r>
              <a:rPr lang="en-US"/>
              <a:t>copyright 2006 www.brainybetty.com</a:t>
            </a:r>
          </a:p>
        </p:txBody>
      </p:sp>
      <p:sp>
        <p:nvSpPr>
          <p:cNvPr id="7" name="Slide Number Placeholder 6"/>
          <p:cNvSpPr>
            <a:spLocks noGrp="1"/>
          </p:cNvSpPr>
          <p:nvPr>
            <p:ph type="sldNum" sz="quarter" idx="12"/>
          </p:nvPr>
        </p:nvSpPr>
        <p:spPr/>
        <p:txBody>
          <a:bodyPr/>
          <a:lstStyle>
            <a:lvl1pPr>
              <a:defRPr/>
            </a:lvl1pPr>
          </a:lstStyle>
          <a:p>
            <a:fld id="{14AC8D91-1B4D-49FB-98CE-DFA831C63E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09EFEB4-E492-4DA4-8D0C-33F5069249CC}" type="datetime1">
              <a:rPr lang="en-US"/>
              <a:pPr/>
              <a:t>8/14/2018</a:t>
            </a:fld>
            <a:endParaRPr lang="en-US"/>
          </a:p>
        </p:txBody>
      </p:sp>
      <p:sp>
        <p:nvSpPr>
          <p:cNvPr id="8" name="Footer Placeholder 7"/>
          <p:cNvSpPr>
            <a:spLocks noGrp="1"/>
          </p:cNvSpPr>
          <p:nvPr>
            <p:ph type="ftr" sz="quarter" idx="11"/>
          </p:nvPr>
        </p:nvSpPr>
        <p:spPr/>
        <p:txBody>
          <a:bodyPr/>
          <a:lstStyle>
            <a:lvl1pPr>
              <a:defRPr/>
            </a:lvl1pPr>
          </a:lstStyle>
          <a:p>
            <a:r>
              <a:rPr lang="en-US"/>
              <a:t>copyright 2006 www.brainybetty.com</a:t>
            </a:r>
          </a:p>
        </p:txBody>
      </p:sp>
      <p:sp>
        <p:nvSpPr>
          <p:cNvPr id="9" name="Slide Number Placeholder 8"/>
          <p:cNvSpPr>
            <a:spLocks noGrp="1"/>
          </p:cNvSpPr>
          <p:nvPr>
            <p:ph type="sldNum" sz="quarter" idx="12"/>
          </p:nvPr>
        </p:nvSpPr>
        <p:spPr/>
        <p:txBody>
          <a:bodyPr/>
          <a:lstStyle>
            <a:lvl1pPr>
              <a:defRPr/>
            </a:lvl1pPr>
          </a:lstStyle>
          <a:p>
            <a:fld id="{5D05E002-CF79-4A53-9E87-4694DC2DAB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E6700BE-D8C1-456F-8CC9-C1CDC4C4C2A2}" type="datetime1">
              <a:rPr lang="en-US"/>
              <a:pPr/>
              <a:t>8/14/2018</a:t>
            </a:fld>
            <a:endParaRPr lang="en-US"/>
          </a:p>
        </p:txBody>
      </p:sp>
      <p:sp>
        <p:nvSpPr>
          <p:cNvPr id="4" name="Footer Placeholder 3"/>
          <p:cNvSpPr>
            <a:spLocks noGrp="1"/>
          </p:cNvSpPr>
          <p:nvPr>
            <p:ph type="ftr" sz="quarter" idx="11"/>
          </p:nvPr>
        </p:nvSpPr>
        <p:spPr/>
        <p:txBody>
          <a:bodyPr/>
          <a:lstStyle>
            <a:lvl1pPr>
              <a:defRPr/>
            </a:lvl1pPr>
          </a:lstStyle>
          <a:p>
            <a:r>
              <a:rPr lang="en-US"/>
              <a:t>copyright 2006 www.brainybetty.com</a:t>
            </a:r>
          </a:p>
        </p:txBody>
      </p:sp>
      <p:sp>
        <p:nvSpPr>
          <p:cNvPr id="5" name="Slide Number Placeholder 4"/>
          <p:cNvSpPr>
            <a:spLocks noGrp="1"/>
          </p:cNvSpPr>
          <p:nvPr>
            <p:ph type="sldNum" sz="quarter" idx="12"/>
          </p:nvPr>
        </p:nvSpPr>
        <p:spPr/>
        <p:txBody>
          <a:bodyPr/>
          <a:lstStyle>
            <a:lvl1pPr>
              <a:defRPr/>
            </a:lvl1pPr>
          </a:lstStyle>
          <a:p>
            <a:fld id="{6B67BD2E-C082-43D0-8798-5AADDF05361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76C431-67C6-47A6-BC88-68B0BA907D4B}" type="datetime1">
              <a:rPr lang="en-US"/>
              <a:pPr/>
              <a:t>8/14/2018</a:t>
            </a:fld>
            <a:endParaRPr lang="en-US"/>
          </a:p>
        </p:txBody>
      </p:sp>
      <p:sp>
        <p:nvSpPr>
          <p:cNvPr id="3" name="Footer Placeholder 2"/>
          <p:cNvSpPr>
            <a:spLocks noGrp="1"/>
          </p:cNvSpPr>
          <p:nvPr>
            <p:ph type="ftr" sz="quarter" idx="11"/>
          </p:nvPr>
        </p:nvSpPr>
        <p:spPr/>
        <p:txBody>
          <a:bodyPr/>
          <a:lstStyle>
            <a:lvl1pPr>
              <a:defRPr/>
            </a:lvl1pPr>
          </a:lstStyle>
          <a:p>
            <a:r>
              <a:rPr lang="en-US"/>
              <a:t>copyright 2006 www.brainybetty.com</a:t>
            </a:r>
          </a:p>
        </p:txBody>
      </p:sp>
      <p:sp>
        <p:nvSpPr>
          <p:cNvPr id="4" name="Slide Number Placeholder 3"/>
          <p:cNvSpPr>
            <a:spLocks noGrp="1"/>
          </p:cNvSpPr>
          <p:nvPr>
            <p:ph type="sldNum" sz="quarter" idx="12"/>
          </p:nvPr>
        </p:nvSpPr>
        <p:spPr/>
        <p:txBody>
          <a:bodyPr/>
          <a:lstStyle>
            <a:lvl1pPr>
              <a:defRPr/>
            </a:lvl1pPr>
          </a:lstStyle>
          <a:p>
            <a:fld id="{DEE51FB6-4A1F-4AB2-8852-5CBF9902F06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66EEAE9-35C8-4D3B-8133-8DB15083A0E7}" type="datetime1">
              <a:rPr lang="en-US"/>
              <a:pPr/>
              <a:t>8/14/2018</a:t>
            </a:fld>
            <a:endParaRPr lang="en-US"/>
          </a:p>
        </p:txBody>
      </p:sp>
      <p:sp>
        <p:nvSpPr>
          <p:cNvPr id="6" name="Footer Placeholder 5"/>
          <p:cNvSpPr>
            <a:spLocks noGrp="1"/>
          </p:cNvSpPr>
          <p:nvPr>
            <p:ph type="ftr" sz="quarter" idx="11"/>
          </p:nvPr>
        </p:nvSpPr>
        <p:spPr/>
        <p:txBody>
          <a:bodyPr/>
          <a:lstStyle>
            <a:lvl1pPr>
              <a:defRPr/>
            </a:lvl1pPr>
          </a:lstStyle>
          <a:p>
            <a:r>
              <a:rPr lang="en-US"/>
              <a:t>copyright 2006 www.brainybetty.com</a:t>
            </a:r>
          </a:p>
        </p:txBody>
      </p:sp>
      <p:sp>
        <p:nvSpPr>
          <p:cNvPr id="7" name="Slide Number Placeholder 6"/>
          <p:cNvSpPr>
            <a:spLocks noGrp="1"/>
          </p:cNvSpPr>
          <p:nvPr>
            <p:ph type="sldNum" sz="quarter" idx="12"/>
          </p:nvPr>
        </p:nvSpPr>
        <p:spPr/>
        <p:txBody>
          <a:bodyPr/>
          <a:lstStyle>
            <a:lvl1pPr>
              <a:defRPr/>
            </a:lvl1pPr>
          </a:lstStyle>
          <a:p>
            <a:fld id="{8906F1E1-659D-4CC2-9650-02FB5C8CBC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5EDA213-9FD2-48E9-B3F5-0B8C4D9DC5AC}" type="datetime1">
              <a:rPr lang="en-US"/>
              <a:pPr/>
              <a:t>8/14/2018</a:t>
            </a:fld>
            <a:endParaRPr lang="en-US"/>
          </a:p>
        </p:txBody>
      </p:sp>
      <p:sp>
        <p:nvSpPr>
          <p:cNvPr id="6" name="Footer Placeholder 5"/>
          <p:cNvSpPr>
            <a:spLocks noGrp="1"/>
          </p:cNvSpPr>
          <p:nvPr>
            <p:ph type="ftr" sz="quarter" idx="11"/>
          </p:nvPr>
        </p:nvSpPr>
        <p:spPr/>
        <p:txBody>
          <a:bodyPr/>
          <a:lstStyle>
            <a:lvl1pPr>
              <a:defRPr/>
            </a:lvl1pPr>
          </a:lstStyle>
          <a:p>
            <a:r>
              <a:rPr lang="en-US"/>
              <a:t>copyright 2006 www.brainybetty.com</a:t>
            </a:r>
          </a:p>
        </p:txBody>
      </p:sp>
      <p:sp>
        <p:nvSpPr>
          <p:cNvPr id="7" name="Slide Number Placeholder 6"/>
          <p:cNvSpPr>
            <a:spLocks noGrp="1"/>
          </p:cNvSpPr>
          <p:nvPr>
            <p:ph type="sldNum" sz="quarter" idx="12"/>
          </p:nvPr>
        </p:nvSpPr>
        <p:spPr/>
        <p:txBody>
          <a:bodyPr/>
          <a:lstStyle>
            <a:lvl1pPr>
              <a:defRPr/>
            </a:lvl1pPr>
          </a:lstStyle>
          <a:p>
            <a:fld id="{CA6E7061-A84D-4E78-A07B-585EEC9227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auto">
          <a:xfrm>
            <a:off x="457200" y="1600200"/>
            <a:ext cx="8305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00" b="1">
                <a:solidFill>
                  <a:schemeClr val="bg1"/>
                </a:solidFill>
                <a:latin typeface="+mn-lt"/>
              </a:defRPr>
            </a:lvl1pPr>
          </a:lstStyle>
          <a:p>
            <a:fld id="{B5005F65-2A3E-4898-B278-D7A0C835C3E7}" type="datetime1">
              <a:rPr lang="en-US"/>
              <a:pPr/>
              <a:t>8/14/2018</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b="1">
                <a:solidFill>
                  <a:schemeClr val="bg1"/>
                </a:solidFill>
                <a:latin typeface="+mn-lt"/>
              </a:defRPr>
            </a:lvl1pPr>
          </a:lstStyle>
          <a:p>
            <a:r>
              <a:rPr lang="en-US"/>
              <a:t>copyright 2006 www.brainybetty.com</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b="1">
                <a:solidFill>
                  <a:schemeClr val="bg1"/>
                </a:solidFill>
                <a:latin typeface="+mn-lt"/>
              </a:defRPr>
            </a:lvl1pPr>
          </a:lstStyle>
          <a:p>
            <a:fld id="{71D80E05-75F6-4BDA-B2C5-CB8C65C82353}" type="slidenum">
              <a:rPr lang="en-US"/>
              <a:pPr/>
              <a:t>‹#›</a:t>
            </a:fld>
            <a:endParaRPr lang="en-US"/>
          </a:p>
        </p:txBody>
      </p:sp>
      <p:sp>
        <p:nvSpPr>
          <p:cNvPr id="1031" name="Rectangle 7"/>
          <p:cNvSpPr>
            <a:spLocks noGrp="1" noChangeArrowheads="1"/>
          </p:cNvSpPr>
          <p:nvPr>
            <p:ph type="title"/>
          </p:nvPr>
        </p:nvSpPr>
        <p:spPr bwMode="auto">
          <a:xfrm>
            <a:off x="457200" y="274638"/>
            <a:ext cx="8229600" cy="11430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ndy" pitchFamily="66" charset="0"/>
        </a:defRPr>
      </a:lvl2pPr>
      <a:lvl3pPr algn="ctr" rtl="0" eaLnBrk="1" fontAlgn="base" hangingPunct="1">
        <a:spcBef>
          <a:spcPct val="0"/>
        </a:spcBef>
        <a:spcAft>
          <a:spcPct val="0"/>
        </a:spcAft>
        <a:defRPr sz="4400">
          <a:solidFill>
            <a:schemeClr val="tx1"/>
          </a:solidFill>
          <a:latin typeface="Andy" pitchFamily="66" charset="0"/>
        </a:defRPr>
      </a:lvl3pPr>
      <a:lvl4pPr algn="ctr" rtl="0" eaLnBrk="1" fontAlgn="base" hangingPunct="1">
        <a:spcBef>
          <a:spcPct val="0"/>
        </a:spcBef>
        <a:spcAft>
          <a:spcPct val="0"/>
        </a:spcAft>
        <a:defRPr sz="4400">
          <a:solidFill>
            <a:schemeClr val="tx1"/>
          </a:solidFill>
          <a:latin typeface="Andy" pitchFamily="66" charset="0"/>
        </a:defRPr>
      </a:lvl4pPr>
      <a:lvl5pPr algn="ctr" rtl="0" eaLnBrk="1" fontAlgn="base" hangingPunct="1">
        <a:spcBef>
          <a:spcPct val="0"/>
        </a:spcBef>
        <a:spcAft>
          <a:spcPct val="0"/>
        </a:spcAft>
        <a:defRPr sz="4400">
          <a:solidFill>
            <a:schemeClr val="tx1"/>
          </a:solidFill>
          <a:latin typeface="Andy" pitchFamily="66" charset="0"/>
        </a:defRPr>
      </a:lvl5pPr>
      <a:lvl6pPr marL="457200" algn="ctr" rtl="0" eaLnBrk="1" fontAlgn="base" hangingPunct="1">
        <a:spcBef>
          <a:spcPct val="0"/>
        </a:spcBef>
        <a:spcAft>
          <a:spcPct val="0"/>
        </a:spcAft>
        <a:defRPr sz="4400">
          <a:solidFill>
            <a:schemeClr val="tx1"/>
          </a:solidFill>
          <a:latin typeface="Andy" pitchFamily="66" charset="0"/>
        </a:defRPr>
      </a:lvl6pPr>
      <a:lvl7pPr marL="914400" algn="ctr" rtl="0" eaLnBrk="1" fontAlgn="base" hangingPunct="1">
        <a:spcBef>
          <a:spcPct val="0"/>
        </a:spcBef>
        <a:spcAft>
          <a:spcPct val="0"/>
        </a:spcAft>
        <a:defRPr sz="4400">
          <a:solidFill>
            <a:schemeClr val="tx1"/>
          </a:solidFill>
          <a:latin typeface="Andy" pitchFamily="66" charset="0"/>
        </a:defRPr>
      </a:lvl7pPr>
      <a:lvl8pPr marL="1371600" algn="ctr" rtl="0" eaLnBrk="1" fontAlgn="base" hangingPunct="1">
        <a:spcBef>
          <a:spcPct val="0"/>
        </a:spcBef>
        <a:spcAft>
          <a:spcPct val="0"/>
        </a:spcAft>
        <a:defRPr sz="4400">
          <a:solidFill>
            <a:schemeClr val="tx1"/>
          </a:solidFill>
          <a:latin typeface="Andy" pitchFamily="66" charset="0"/>
        </a:defRPr>
      </a:lvl8pPr>
      <a:lvl9pPr marL="1828800" algn="ctr" rtl="0" eaLnBrk="1" fontAlgn="base" hangingPunct="1">
        <a:spcBef>
          <a:spcPct val="0"/>
        </a:spcBef>
        <a:spcAft>
          <a:spcPct val="0"/>
        </a:spcAft>
        <a:defRPr sz="4400">
          <a:solidFill>
            <a:schemeClr val="tx1"/>
          </a:solidFill>
          <a:latin typeface="Andy" pitchFamily="66" charset="0"/>
        </a:defRPr>
      </a:lvl9pPr>
    </p:titleStyle>
    <p:bodyStyle>
      <a:lvl1pPr marL="342900" indent="-342900" algn="l" rtl="0" eaLnBrk="1" fontAlgn="base" hangingPunct="1">
        <a:spcBef>
          <a:spcPct val="20000"/>
        </a:spcBef>
        <a:spcAft>
          <a:spcPct val="0"/>
        </a:spcAft>
        <a:buClr>
          <a:schemeClr val="tx1"/>
        </a:buClr>
        <a:buChar char="•"/>
        <a:defRPr sz="40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3600">
          <a:solidFill>
            <a:schemeClr val="tx1"/>
          </a:solidFill>
          <a:latin typeface="+mn-lt"/>
        </a:defRPr>
      </a:lvl2pPr>
      <a:lvl3pPr marL="1143000" indent="-228600" algn="l" rtl="0" eaLnBrk="1" fontAlgn="base" hangingPunct="1">
        <a:spcBef>
          <a:spcPct val="20000"/>
        </a:spcBef>
        <a:spcAft>
          <a:spcPct val="0"/>
        </a:spcAft>
        <a:buClr>
          <a:schemeClr val="tx1"/>
        </a:buClr>
        <a:buChar char="•"/>
        <a:defRPr sz="3200">
          <a:solidFill>
            <a:schemeClr val="tx1"/>
          </a:solidFill>
          <a:latin typeface="+mn-lt"/>
        </a:defRPr>
      </a:lvl3pPr>
      <a:lvl4pPr marL="1600200" indent="-228600" algn="l" rtl="0" eaLnBrk="1" fontAlgn="base" hangingPunct="1">
        <a:spcBef>
          <a:spcPct val="20000"/>
        </a:spcBef>
        <a:spcAft>
          <a:spcPct val="0"/>
        </a:spcAft>
        <a:buClr>
          <a:schemeClr val="tx1"/>
        </a:buClr>
        <a:buChar char="–"/>
        <a:defRPr sz="2800">
          <a:solidFill>
            <a:schemeClr val="tx1"/>
          </a:solidFill>
          <a:latin typeface="+mn-lt"/>
        </a:defRPr>
      </a:lvl4pPr>
      <a:lvl5pPr marL="2057400" indent="-228600" algn="l" rtl="0" eaLnBrk="1" fontAlgn="base" hangingPunct="1">
        <a:spcBef>
          <a:spcPct val="20000"/>
        </a:spcBef>
        <a:spcAft>
          <a:spcPct val="0"/>
        </a:spcAft>
        <a:buClr>
          <a:schemeClr val="tx1"/>
        </a:buClr>
        <a:buChar char="»"/>
        <a:defRPr sz="2800">
          <a:solidFill>
            <a:schemeClr val="tx1"/>
          </a:solidFill>
          <a:latin typeface="+mn-lt"/>
        </a:defRPr>
      </a:lvl5pPr>
      <a:lvl6pPr marL="2514600" indent="-228600" algn="l" rtl="0" eaLnBrk="1" fontAlgn="base" hangingPunct="1">
        <a:spcBef>
          <a:spcPct val="20000"/>
        </a:spcBef>
        <a:spcAft>
          <a:spcPct val="0"/>
        </a:spcAft>
        <a:buClr>
          <a:schemeClr val="tx1"/>
        </a:buClr>
        <a:buChar char="»"/>
        <a:defRPr sz="2800">
          <a:solidFill>
            <a:schemeClr val="tx1"/>
          </a:solidFill>
          <a:latin typeface="+mn-lt"/>
        </a:defRPr>
      </a:lvl6pPr>
      <a:lvl7pPr marL="2971800" indent="-228600" algn="l" rtl="0" eaLnBrk="1" fontAlgn="base" hangingPunct="1">
        <a:spcBef>
          <a:spcPct val="20000"/>
        </a:spcBef>
        <a:spcAft>
          <a:spcPct val="0"/>
        </a:spcAft>
        <a:buClr>
          <a:schemeClr val="tx1"/>
        </a:buClr>
        <a:buChar char="»"/>
        <a:defRPr sz="2800">
          <a:solidFill>
            <a:schemeClr val="tx1"/>
          </a:solidFill>
          <a:latin typeface="+mn-lt"/>
        </a:defRPr>
      </a:lvl7pPr>
      <a:lvl8pPr marL="3429000" indent="-228600" algn="l" rtl="0" eaLnBrk="1" fontAlgn="base" hangingPunct="1">
        <a:spcBef>
          <a:spcPct val="20000"/>
        </a:spcBef>
        <a:spcAft>
          <a:spcPct val="0"/>
        </a:spcAft>
        <a:buClr>
          <a:schemeClr val="tx1"/>
        </a:buClr>
        <a:buChar char="»"/>
        <a:defRPr sz="2800">
          <a:solidFill>
            <a:schemeClr val="tx1"/>
          </a:solidFill>
          <a:latin typeface="+mn-lt"/>
        </a:defRPr>
      </a:lvl8pPr>
      <a:lvl9pPr marL="3886200" indent="-228600" algn="l" rtl="0" eaLnBrk="1" fontAlgn="base" hangingPunct="1">
        <a:spcBef>
          <a:spcPct val="20000"/>
        </a:spcBef>
        <a:spcAft>
          <a:spcPct val="0"/>
        </a:spcAft>
        <a:buClr>
          <a:schemeClr val="tx1"/>
        </a:buClr>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lvl="0">
              <a:spcBef>
                <a:spcPts val="0"/>
              </a:spcBef>
              <a:buClr>
                <a:schemeClr val="dk1"/>
              </a:buClr>
              <a:buSzPct val="100000"/>
              <a:buNone/>
              <a:defRPr sz="3600" b="1">
                <a:solidFill>
                  <a:schemeClr val="dk1"/>
                </a:solidFill>
              </a:defRPr>
            </a:lvl1pPr>
            <a:lvl2pPr lvl="1">
              <a:spcBef>
                <a:spcPts val="0"/>
              </a:spcBef>
              <a:buClr>
                <a:schemeClr val="dk1"/>
              </a:buClr>
              <a:buSzPct val="100000"/>
              <a:buNone/>
              <a:defRPr sz="3600" b="1">
                <a:solidFill>
                  <a:schemeClr val="dk1"/>
                </a:solidFill>
              </a:defRPr>
            </a:lvl2pPr>
            <a:lvl3pPr lvl="2">
              <a:spcBef>
                <a:spcPts val="0"/>
              </a:spcBef>
              <a:buClr>
                <a:schemeClr val="dk1"/>
              </a:buClr>
              <a:buSzPct val="100000"/>
              <a:buNone/>
              <a:defRPr sz="3600" b="1">
                <a:solidFill>
                  <a:schemeClr val="dk1"/>
                </a:solidFill>
              </a:defRPr>
            </a:lvl3pPr>
            <a:lvl4pPr lvl="3">
              <a:spcBef>
                <a:spcPts val="0"/>
              </a:spcBef>
              <a:buClr>
                <a:schemeClr val="dk1"/>
              </a:buClr>
              <a:buSzPct val="100000"/>
              <a:buNone/>
              <a:defRPr sz="3600" b="1">
                <a:solidFill>
                  <a:schemeClr val="dk1"/>
                </a:solidFill>
              </a:defRPr>
            </a:lvl4pPr>
            <a:lvl5pPr lvl="4">
              <a:spcBef>
                <a:spcPts val="0"/>
              </a:spcBef>
              <a:buClr>
                <a:schemeClr val="dk1"/>
              </a:buClr>
              <a:buSzPct val="100000"/>
              <a:buNone/>
              <a:defRPr sz="3600" b="1">
                <a:solidFill>
                  <a:schemeClr val="dk1"/>
                </a:solidFill>
              </a:defRPr>
            </a:lvl5pPr>
            <a:lvl6pPr lvl="5">
              <a:spcBef>
                <a:spcPts val="0"/>
              </a:spcBef>
              <a:buClr>
                <a:schemeClr val="dk1"/>
              </a:buClr>
              <a:buSzPct val="100000"/>
              <a:buNone/>
              <a:defRPr sz="3600" b="1">
                <a:solidFill>
                  <a:schemeClr val="dk1"/>
                </a:solidFill>
              </a:defRPr>
            </a:lvl6pPr>
            <a:lvl7pPr lvl="6">
              <a:spcBef>
                <a:spcPts val="0"/>
              </a:spcBef>
              <a:buClr>
                <a:schemeClr val="dk1"/>
              </a:buClr>
              <a:buSzPct val="100000"/>
              <a:buNone/>
              <a:defRPr sz="3600" b="1">
                <a:solidFill>
                  <a:schemeClr val="dk1"/>
                </a:solidFill>
              </a:defRPr>
            </a:lvl7pPr>
            <a:lvl8pPr lvl="7">
              <a:spcBef>
                <a:spcPts val="0"/>
              </a:spcBef>
              <a:buClr>
                <a:schemeClr val="dk1"/>
              </a:buClr>
              <a:buSzPct val="100000"/>
              <a:buNone/>
              <a:defRPr sz="3600" b="1">
                <a:solidFill>
                  <a:schemeClr val="dk1"/>
                </a:solidFill>
              </a:defRPr>
            </a:lvl8pPr>
            <a:lvl9pPr lvl="8">
              <a:spcBef>
                <a:spcPts val="0"/>
              </a:spcBef>
              <a:buClr>
                <a:schemeClr val="dk1"/>
              </a:buClr>
              <a:buSzPct val="100000"/>
              <a:buNone/>
              <a:defRPr sz="3600" b="1">
                <a:solidFill>
                  <a:schemeClr val="dk1"/>
                </a:solidFil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a:endParaRPr/>
          </a:p>
        </p:txBody>
      </p:sp>
      <p:sp>
        <p:nvSpPr>
          <p:cNvPr id="8" name="Shape 8"/>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p>
            <a:pPr algn="r" fontAlgn="auto">
              <a:spcBef>
                <a:spcPts val="0"/>
              </a:spcBef>
              <a:spcAft>
                <a:spcPts val="0"/>
              </a:spcAft>
            </a:pPr>
            <a:fld id="{00000000-1234-1234-1234-123412341234}" type="slidenum">
              <a:rPr lang="en" sz="1300" kern="0">
                <a:solidFill>
                  <a:srgbClr val="000000"/>
                </a:solidFill>
                <a:latin typeface="Arial"/>
                <a:cs typeface="Arial"/>
                <a:sym typeface="Arial"/>
              </a:rPr>
              <a:pPr algn="r" fontAlgn="auto">
                <a:spcBef>
                  <a:spcPts val="0"/>
                </a:spcBef>
                <a:spcAft>
                  <a:spcPts val="0"/>
                </a:spcAft>
              </a:pPr>
              <a:t>‹#›</a:t>
            </a:fld>
            <a:endParaRPr lang="en" sz="1300" kern="0">
              <a:solidFill>
                <a:srgbClr val="000000"/>
              </a:solidFill>
              <a:latin typeface="Arial"/>
              <a:cs typeface="Arial"/>
              <a:sym typeface="Arial"/>
            </a:endParaRPr>
          </a:p>
        </p:txBody>
      </p:sp>
    </p:spTree>
    <p:extLst>
      <p:ext uri="{BB962C8B-B14F-4D97-AF65-F5344CB8AC3E}">
        <p14:creationId xmlns:p14="http://schemas.microsoft.com/office/powerpoint/2010/main" val="3751194042"/>
      </p:ext>
    </p:extLst>
  </p:cSld>
  <p:clrMap bg1="lt1" tx1="dk1" bg2="dk2" tx2="lt2" accent1="accent1" accent2="accent2" accent3="accent3" accent4="accent4" accent5="accent5" accent6="accent6" hlink="hlink" folHlink="folHlink"/>
  <p:sldLayoutIdLst>
    <p:sldLayoutId id="214748367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roosevelt.usd489.com/" TargetMode="External"/><Relationship Id="rId2" Type="http://schemas.openxmlformats.org/officeDocument/2006/relationships/hyperlink" Target="http://www.roosevelt5thgrade.yolasite.com/" TargetMode="External"/><Relationship Id="rId1" Type="http://schemas.openxmlformats.org/officeDocument/2006/relationships/slideLayout" Target="../slideLayouts/slideLayout1.xml"/><Relationship Id="rId4" Type="http://schemas.openxmlformats.org/officeDocument/2006/relationships/hyperlink" Target="http://www.usd489.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oosevelt5thgrade.yolasite.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533400" y="762000"/>
            <a:ext cx="6629400" cy="2133600"/>
          </a:xfrm>
        </p:spPr>
        <p:txBody>
          <a:bodyPr/>
          <a:lstStyle/>
          <a:p>
            <a:r>
              <a:rPr lang="en-US" dirty="0"/>
              <a:t>5</a:t>
            </a:r>
            <a:r>
              <a:rPr lang="en-US" baseline="30000" dirty="0"/>
              <a:t>th</a:t>
            </a:r>
            <a:r>
              <a:rPr lang="en-US" dirty="0"/>
              <a:t> Grade</a:t>
            </a:r>
            <a:br>
              <a:rPr lang="en-US" dirty="0"/>
            </a:br>
            <a:r>
              <a:rPr lang="en-US" sz="6000" dirty="0"/>
              <a:t>Parent Orientation</a:t>
            </a:r>
            <a:br>
              <a:rPr lang="en-US" sz="6000" dirty="0"/>
            </a:br>
            <a:r>
              <a:rPr lang="en-US" sz="6000" dirty="0"/>
              <a:t>2018-2019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2845" y="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Visitors</a:t>
            </a:r>
            <a:r>
              <a:rPr kumimoji="0" lang="en-US" sz="38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Trebuchet MS"/>
                <a:ea typeface="+mj-ea"/>
                <a:cs typeface="+mj-cs"/>
              </a:rPr>
              <a:t> </a:t>
            </a:r>
          </a:p>
        </p:txBody>
      </p:sp>
      <p:sp>
        <p:nvSpPr>
          <p:cNvPr id="5" name="Content Placeholder 2"/>
          <p:cNvSpPr txBox="1">
            <a:spLocks/>
          </p:cNvSpPr>
          <p:nvPr/>
        </p:nvSpPr>
        <p:spPr>
          <a:xfrm>
            <a:off x="457200" y="1143000"/>
            <a:ext cx="7239000" cy="159098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When you visit, please</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check in at the office.</a:t>
            </a: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lang="en-US" sz="2600" dirty="0">
              <a:solidFill>
                <a:sysClr val="windowText" lastClr="000000"/>
              </a:solidFill>
              <a:latin typeface="Trebuchet MS"/>
            </a:endParaRPr>
          </a:p>
        </p:txBody>
      </p:sp>
      <p:sp>
        <p:nvSpPr>
          <p:cNvPr id="6" name="Title 1"/>
          <p:cNvSpPr txBox="1">
            <a:spLocks/>
          </p:cNvSpPr>
          <p:nvPr/>
        </p:nvSpPr>
        <p:spPr>
          <a:xfrm>
            <a:off x="412845" y="1942296"/>
            <a:ext cx="7239000" cy="791688"/>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Cell</a:t>
            </a:r>
            <a:r>
              <a:rPr kumimoji="0" lang="en-US" sz="3800" b="1" i="0" u="none" strike="noStrike" kern="1200" cap="all" spc="0" normalizeH="0" noProof="0" dirty="0">
                <a:ln w="500">
                  <a:solidFill>
                    <a:srgbClr val="B13F9A">
                      <a:shade val="20000"/>
                      <a:satMod val="120000"/>
                    </a:srgbClr>
                  </a:solidFill>
                </a:ln>
                <a:solidFill>
                  <a:srgbClr val="FF0000"/>
                </a:solidFill>
                <a:effectLst/>
                <a:uLnTx/>
                <a:uFillTx/>
                <a:latin typeface="Trebuchet MS"/>
                <a:ea typeface="+mj-ea"/>
                <a:cs typeface="+mj-cs"/>
              </a:rPr>
              <a:t> phones</a:t>
            </a:r>
            <a:r>
              <a:rPr kumimoji="0" lang="en-US" sz="38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Trebuchet MS"/>
                <a:ea typeface="+mj-ea"/>
                <a:cs typeface="+mj-cs"/>
              </a:rPr>
              <a:t> </a:t>
            </a:r>
          </a:p>
        </p:txBody>
      </p:sp>
      <p:sp>
        <p:nvSpPr>
          <p:cNvPr id="7" name="Content Placeholder 2"/>
          <p:cNvSpPr txBox="1">
            <a:spLocks/>
          </p:cNvSpPr>
          <p:nvPr/>
        </p:nvSpPr>
        <p:spPr>
          <a:xfrm>
            <a:off x="228600" y="2786928"/>
            <a:ext cx="7239000" cy="218011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Cell phones must remain in book bags till school is out</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Cell phones policy is in</a:t>
            </a:r>
          </a:p>
          <a:p>
            <a:pPr marR="0" lvl="0" algn="l" defTabSz="914400" rtl="0" eaLnBrk="1" fontAlgn="auto" latinLnBrk="0" hangingPunct="1">
              <a:lnSpc>
                <a:spcPct val="100000"/>
              </a:lnSpc>
              <a:spcBef>
                <a:spcPts val="600"/>
              </a:spcBef>
              <a:spcAft>
                <a:spcPts val="0"/>
              </a:spcAft>
              <a:buClr>
                <a:srgbClr val="B13F9A"/>
              </a:buClr>
              <a:buSzPct val="73000"/>
              <a:tabLst/>
              <a:defRPr/>
            </a:pPr>
            <a:r>
              <a:rPr lang="en-US" sz="2600" dirty="0">
                <a:solidFill>
                  <a:sysClr val="windowText" lastClr="000000"/>
                </a:solidFill>
                <a:latin typeface="Trebuchet MS"/>
              </a:rPr>
              <a:t>the Roosevelt Handbook.</a:t>
            </a: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lang="en-US" sz="2600" dirty="0">
              <a:solidFill>
                <a:sysClr val="windowText" lastClr="000000"/>
              </a:solidFill>
              <a:latin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15240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Behavior Policy</a:t>
            </a:r>
            <a:r>
              <a:rPr kumimoji="0" lang="en-US" sz="38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Trebuchet MS"/>
                <a:ea typeface="+mj-ea"/>
                <a:cs typeface="+mj-cs"/>
              </a:rPr>
              <a:t> </a:t>
            </a:r>
          </a:p>
        </p:txBody>
      </p:sp>
      <p:sp>
        <p:nvSpPr>
          <p:cNvPr id="5" name="Content Placeholder 2"/>
          <p:cNvSpPr txBox="1">
            <a:spLocks/>
          </p:cNvSpPr>
          <p:nvPr/>
        </p:nvSpPr>
        <p:spPr>
          <a:xfrm>
            <a:off x="0" y="1325880"/>
            <a:ext cx="86106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We have high expectations for fifth graders as the leaders in our building.</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lvl="0" indent="-274320" fontAlgn="auto">
              <a:spcBef>
                <a:spcPts val="600"/>
              </a:spcBef>
              <a:spcAft>
                <a:spcPts val="0"/>
              </a:spcAft>
              <a:buClr>
                <a:srgbClr val="B13F9A"/>
              </a:buClr>
              <a:buSzPct val="73000"/>
              <a:buFont typeface="Wingdings 2"/>
              <a:buChar char=""/>
              <a:defRPr/>
            </a:pPr>
            <a:r>
              <a:rPr lang="en-US" sz="2600" dirty="0">
                <a:solidFill>
                  <a:sysClr val="windowText" lastClr="000000"/>
                </a:solidFill>
                <a:latin typeface="Trebuchet MS"/>
              </a:rPr>
              <a:t>Appropriate choices will result in participation in special classroom activities each month.</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Inappropriate choices may result in loss of recess, loss of tickets, notes home, office referrals, and possible </a:t>
            </a:r>
          </a:p>
          <a:p>
            <a:pPr marR="0" lvl="0" algn="l" defTabSz="914400" rtl="0" eaLnBrk="1" fontAlgn="auto" latinLnBrk="0" hangingPunct="1">
              <a:lnSpc>
                <a:spcPct val="100000"/>
              </a:lnSpc>
              <a:spcBef>
                <a:spcPts val="600"/>
              </a:spcBef>
              <a:spcAft>
                <a:spcPts val="0"/>
              </a:spcAft>
              <a:buClr>
                <a:srgbClr val="B13F9A"/>
              </a:buClr>
              <a:buSzPct val="73000"/>
              <a:tabLst/>
              <a:defRPr/>
            </a:pPr>
            <a:r>
              <a:rPr lang="en-US" sz="2600" dirty="0">
                <a:solidFill>
                  <a:sysClr val="windowText" lastClr="000000"/>
                </a:solidFill>
                <a:latin typeface="Trebuchet MS"/>
              </a:rPr>
              <a:t>   in-school suspension.</a:t>
            </a: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lang="en-US" sz="2600" dirty="0">
              <a:solidFill>
                <a:sysClr val="windowText" lastClr="000000"/>
              </a:solidFill>
              <a:latin typeface="Trebuchet MS"/>
            </a:endParaRPr>
          </a:p>
        </p:txBody>
      </p:sp>
    </p:spTree>
    <p:extLst>
      <p:ext uri="{BB962C8B-B14F-4D97-AF65-F5344CB8AC3E}">
        <p14:creationId xmlns:p14="http://schemas.microsoft.com/office/powerpoint/2010/main" val="169098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Shape 88"/>
          <p:cNvPicPr preferRelativeResize="0"/>
          <p:nvPr/>
        </p:nvPicPr>
        <p:blipFill>
          <a:blip r:embed="rId3">
            <a:alphaModFix/>
          </a:blip>
          <a:stretch>
            <a:fillRect/>
          </a:stretch>
        </p:blipFill>
        <p:spPr>
          <a:xfrm>
            <a:off x="6973474" y="1004400"/>
            <a:ext cx="1474592" cy="435191"/>
          </a:xfrm>
          <a:prstGeom prst="rect">
            <a:avLst/>
          </a:prstGeom>
          <a:noFill/>
          <a:ln>
            <a:noFill/>
          </a:ln>
        </p:spPr>
      </p:pic>
      <p:pic>
        <p:nvPicPr>
          <p:cNvPr id="89" name="Shape 89"/>
          <p:cNvPicPr preferRelativeResize="0"/>
          <p:nvPr/>
        </p:nvPicPr>
        <p:blipFill>
          <a:blip r:embed="rId4">
            <a:alphaModFix/>
          </a:blip>
          <a:stretch>
            <a:fillRect/>
          </a:stretch>
        </p:blipFill>
        <p:spPr>
          <a:xfrm>
            <a:off x="6973422" y="1480540"/>
            <a:ext cx="1474713" cy="512268"/>
          </a:xfrm>
          <a:prstGeom prst="rect">
            <a:avLst/>
          </a:prstGeom>
          <a:noFill/>
          <a:ln>
            <a:noFill/>
          </a:ln>
        </p:spPr>
      </p:pic>
      <p:sp>
        <p:nvSpPr>
          <p:cNvPr id="90" name="Shape 90"/>
          <p:cNvSpPr txBox="1"/>
          <p:nvPr/>
        </p:nvSpPr>
        <p:spPr>
          <a:xfrm>
            <a:off x="394625" y="240996"/>
            <a:ext cx="8229600" cy="827100"/>
          </a:xfrm>
          <a:prstGeom prst="rect">
            <a:avLst/>
          </a:prstGeom>
          <a:noFill/>
          <a:ln>
            <a:noFill/>
          </a:ln>
        </p:spPr>
        <p:txBody>
          <a:bodyPr lIns="91425" tIns="91425" rIns="91425" bIns="91425" anchor="b" anchorCtr="0">
            <a:noAutofit/>
          </a:bodyPr>
          <a:lstStyle/>
          <a:p>
            <a:pPr fontAlgn="auto">
              <a:spcBef>
                <a:spcPts val="0"/>
              </a:spcBef>
              <a:spcAft>
                <a:spcPts val="0"/>
              </a:spcAft>
            </a:pPr>
            <a:r>
              <a:rPr lang="en" sz="3600" kern="0">
                <a:solidFill>
                  <a:srgbClr val="000000"/>
                </a:solidFill>
                <a:latin typeface="Open Sans"/>
                <a:ea typeface="Open Sans"/>
                <a:cs typeface="Open Sans"/>
                <a:sym typeface="Open Sans"/>
              </a:rPr>
              <a:t>Now let’s sign up! </a:t>
            </a:r>
          </a:p>
        </p:txBody>
      </p:sp>
      <p:sp>
        <p:nvSpPr>
          <p:cNvPr id="91" name="Shape 91"/>
          <p:cNvSpPr txBox="1"/>
          <p:nvPr/>
        </p:nvSpPr>
        <p:spPr>
          <a:xfrm>
            <a:off x="521800" y="1220275"/>
            <a:ext cx="3854100" cy="1585500"/>
          </a:xfrm>
          <a:prstGeom prst="rect">
            <a:avLst/>
          </a:prstGeom>
          <a:noFill/>
          <a:ln>
            <a:noFill/>
          </a:ln>
        </p:spPr>
        <p:txBody>
          <a:bodyPr lIns="91425" tIns="91425" rIns="91425" bIns="91425" anchor="t" anchorCtr="0">
            <a:noAutofit/>
          </a:bodyPr>
          <a:lstStyle/>
          <a:p>
            <a:pPr fontAlgn="auto">
              <a:lnSpc>
                <a:spcPct val="115000"/>
              </a:lnSpc>
              <a:spcBef>
                <a:spcPts val="0"/>
              </a:spcBef>
              <a:spcAft>
                <a:spcPts val="0"/>
              </a:spcAft>
            </a:pPr>
            <a:endParaRPr sz="1400" u="sng" kern="0">
              <a:solidFill>
                <a:srgbClr val="000000"/>
              </a:solidFill>
              <a:latin typeface="Open Sans"/>
              <a:ea typeface="Open Sans"/>
              <a:cs typeface="Open Sans"/>
              <a:sym typeface="Open Sans"/>
            </a:endParaRPr>
          </a:p>
          <a:p>
            <a:pPr marL="457200" indent="-228600" fontAlgn="auto">
              <a:lnSpc>
                <a:spcPct val="115000"/>
              </a:lnSpc>
              <a:spcBef>
                <a:spcPts val="0"/>
              </a:spcBef>
              <a:spcAft>
                <a:spcPts val="0"/>
              </a:spcAft>
              <a:buFont typeface="Open Sans"/>
              <a:buAutoNum type="arabicPeriod"/>
            </a:pPr>
            <a:r>
              <a:rPr lang="en" sz="1400" kern="0">
                <a:solidFill>
                  <a:srgbClr val="000000"/>
                </a:solidFill>
                <a:latin typeface="Open Sans"/>
                <a:ea typeface="Open Sans"/>
                <a:cs typeface="Open Sans"/>
                <a:sym typeface="Open Sans"/>
              </a:rPr>
              <a:t>Search for “Seesaw Parent Access” in the iTunes App Store, Google Play Store or Kindle Fire Store and download the app. </a:t>
            </a:r>
          </a:p>
          <a:p>
            <a:pPr fontAlgn="auto">
              <a:spcBef>
                <a:spcPts val="0"/>
              </a:spcBef>
              <a:spcAft>
                <a:spcPts val="0"/>
              </a:spcAft>
            </a:pPr>
            <a:endParaRPr sz="1400" kern="0">
              <a:solidFill>
                <a:srgbClr val="000000"/>
              </a:solidFill>
              <a:latin typeface="Arial"/>
              <a:cs typeface="Arial"/>
              <a:sym typeface="Arial"/>
            </a:endParaRPr>
          </a:p>
          <a:p>
            <a:pPr fontAlgn="auto">
              <a:spcBef>
                <a:spcPts val="0"/>
              </a:spcBef>
              <a:spcAft>
                <a:spcPts val="0"/>
              </a:spcAft>
            </a:pPr>
            <a:r>
              <a:rPr lang="en" sz="1400" kern="0">
                <a:solidFill>
                  <a:srgbClr val="000000"/>
                </a:solidFill>
                <a:latin typeface="Arial"/>
                <a:cs typeface="Arial"/>
                <a:sym typeface="Arial"/>
              </a:rPr>
              <a:t> </a:t>
            </a:r>
          </a:p>
        </p:txBody>
      </p:sp>
      <p:pic>
        <p:nvPicPr>
          <p:cNvPr id="92" name="Shape 92"/>
          <p:cNvPicPr preferRelativeResize="0"/>
          <p:nvPr/>
        </p:nvPicPr>
        <p:blipFill>
          <a:blip r:embed="rId5">
            <a:alphaModFix/>
          </a:blip>
          <a:stretch>
            <a:fillRect/>
          </a:stretch>
        </p:blipFill>
        <p:spPr>
          <a:xfrm>
            <a:off x="5144100" y="1068100"/>
            <a:ext cx="1533320" cy="1533325"/>
          </a:xfrm>
          <a:prstGeom prst="rect">
            <a:avLst/>
          </a:prstGeom>
          <a:noFill/>
          <a:ln>
            <a:noFill/>
          </a:ln>
        </p:spPr>
      </p:pic>
      <p:sp>
        <p:nvSpPr>
          <p:cNvPr id="93" name="Shape 93"/>
          <p:cNvSpPr txBox="1"/>
          <p:nvPr/>
        </p:nvSpPr>
        <p:spPr>
          <a:xfrm>
            <a:off x="670200" y="3352000"/>
            <a:ext cx="3406200" cy="998100"/>
          </a:xfrm>
          <a:prstGeom prst="rect">
            <a:avLst/>
          </a:prstGeom>
          <a:noFill/>
          <a:ln>
            <a:noFill/>
          </a:ln>
        </p:spPr>
        <p:txBody>
          <a:bodyPr lIns="91425" tIns="91425" rIns="91425" bIns="91425" anchor="t" anchorCtr="0">
            <a:noAutofit/>
          </a:bodyPr>
          <a:lstStyle/>
          <a:p>
            <a:pPr fontAlgn="auto">
              <a:lnSpc>
                <a:spcPct val="115000"/>
              </a:lnSpc>
              <a:spcBef>
                <a:spcPts val="0"/>
              </a:spcBef>
              <a:spcAft>
                <a:spcPts val="0"/>
              </a:spcAft>
            </a:pPr>
            <a:r>
              <a:rPr lang="en" sz="1400" kern="0">
                <a:solidFill>
                  <a:srgbClr val="000000"/>
                </a:solidFill>
                <a:latin typeface="Open Sans"/>
                <a:ea typeface="Open Sans"/>
                <a:cs typeface="Open Sans"/>
                <a:sym typeface="Open Sans"/>
              </a:rPr>
              <a:t>2.  Tap “Create Parent Account”* and </a:t>
            </a:r>
            <a:br>
              <a:rPr lang="en" sz="1400" kern="0">
                <a:solidFill>
                  <a:srgbClr val="000000"/>
                </a:solidFill>
                <a:latin typeface="Open Sans"/>
                <a:ea typeface="Open Sans"/>
                <a:cs typeface="Open Sans"/>
                <a:sym typeface="Open Sans"/>
              </a:rPr>
            </a:br>
            <a:r>
              <a:rPr lang="en" sz="1400" kern="0">
                <a:solidFill>
                  <a:srgbClr val="000000"/>
                </a:solidFill>
                <a:latin typeface="Open Sans"/>
                <a:ea typeface="Open Sans"/>
                <a:cs typeface="Open Sans"/>
                <a:sym typeface="Open Sans"/>
              </a:rPr>
              <a:t>     scan the QR Code on the handout. </a:t>
            </a:r>
          </a:p>
          <a:p>
            <a:pPr fontAlgn="auto">
              <a:lnSpc>
                <a:spcPct val="115000"/>
              </a:lnSpc>
              <a:spcBef>
                <a:spcPts val="0"/>
              </a:spcBef>
              <a:spcAft>
                <a:spcPts val="0"/>
              </a:spcAft>
              <a:buClr>
                <a:srgbClr val="000000"/>
              </a:buClr>
              <a:buFont typeface="Arial"/>
              <a:buNone/>
            </a:pPr>
            <a:endParaRPr sz="1400" kern="0">
              <a:solidFill>
                <a:srgbClr val="000000"/>
              </a:solidFill>
              <a:latin typeface="Open Sans"/>
              <a:ea typeface="Open Sans"/>
              <a:cs typeface="Open Sans"/>
              <a:sym typeface="Open Sans"/>
            </a:endParaRPr>
          </a:p>
          <a:p>
            <a:pPr fontAlgn="auto">
              <a:lnSpc>
                <a:spcPct val="115000"/>
              </a:lnSpc>
              <a:spcBef>
                <a:spcPts val="0"/>
              </a:spcBef>
              <a:spcAft>
                <a:spcPts val="0"/>
              </a:spcAft>
            </a:pPr>
            <a:endParaRPr sz="1400" kern="0">
              <a:solidFill>
                <a:srgbClr val="000000"/>
              </a:solidFill>
              <a:latin typeface="Arial"/>
              <a:cs typeface="Arial"/>
              <a:sym typeface="Arial"/>
            </a:endParaRPr>
          </a:p>
        </p:txBody>
      </p:sp>
      <p:sp>
        <p:nvSpPr>
          <p:cNvPr id="94" name="Shape 94"/>
          <p:cNvSpPr txBox="1"/>
          <p:nvPr/>
        </p:nvSpPr>
        <p:spPr>
          <a:xfrm>
            <a:off x="651825" y="5100999"/>
            <a:ext cx="3938400" cy="1496100"/>
          </a:xfrm>
          <a:prstGeom prst="rect">
            <a:avLst/>
          </a:prstGeom>
          <a:noFill/>
          <a:ln>
            <a:noFill/>
          </a:ln>
        </p:spPr>
        <p:txBody>
          <a:bodyPr lIns="91425" tIns="91425" rIns="91425" bIns="91425" anchor="t" anchorCtr="0">
            <a:noAutofit/>
          </a:bodyPr>
          <a:lstStyle/>
          <a:p>
            <a:pPr fontAlgn="auto">
              <a:lnSpc>
                <a:spcPct val="115000"/>
              </a:lnSpc>
              <a:spcBef>
                <a:spcPts val="0"/>
              </a:spcBef>
              <a:spcAft>
                <a:spcPts val="0"/>
              </a:spcAft>
            </a:pPr>
            <a:r>
              <a:rPr lang="en" sz="1400" kern="0">
                <a:solidFill>
                  <a:srgbClr val="000000"/>
                </a:solidFill>
                <a:latin typeface="Open Sans"/>
                <a:ea typeface="Open Sans"/>
                <a:cs typeface="Open Sans"/>
                <a:sym typeface="Open Sans"/>
              </a:rPr>
              <a:t>3. Create your account. Allow notifications to </a:t>
            </a:r>
            <a:br>
              <a:rPr lang="en" sz="1400" kern="0">
                <a:solidFill>
                  <a:srgbClr val="000000"/>
                </a:solidFill>
                <a:latin typeface="Open Sans"/>
                <a:ea typeface="Open Sans"/>
                <a:cs typeface="Open Sans"/>
                <a:sym typeface="Open Sans"/>
              </a:rPr>
            </a:br>
            <a:r>
              <a:rPr lang="en" sz="1400" kern="0">
                <a:solidFill>
                  <a:srgbClr val="000000"/>
                </a:solidFill>
                <a:latin typeface="Open Sans"/>
                <a:ea typeface="Open Sans"/>
                <a:cs typeface="Open Sans"/>
                <a:sym typeface="Open Sans"/>
              </a:rPr>
              <a:t>    get real-time updates and check out what’s  </a:t>
            </a:r>
            <a:br>
              <a:rPr lang="en" sz="1400" kern="0">
                <a:solidFill>
                  <a:srgbClr val="000000"/>
                </a:solidFill>
                <a:latin typeface="Open Sans"/>
                <a:ea typeface="Open Sans"/>
                <a:cs typeface="Open Sans"/>
                <a:sym typeface="Open Sans"/>
              </a:rPr>
            </a:br>
            <a:r>
              <a:rPr lang="en" sz="1400" kern="0">
                <a:solidFill>
                  <a:srgbClr val="000000"/>
                </a:solidFill>
                <a:latin typeface="Open Sans"/>
                <a:ea typeface="Open Sans"/>
                <a:cs typeface="Open Sans"/>
                <a:sym typeface="Open Sans"/>
              </a:rPr>
              <a:t>    in your child’s journal.</a:t>
            </a:r>
          </a:p>
          <a:p>
            <a:pPr fontAlgn="auto">
              <a:lnSpc>
                <a:spcPct val="115000"/>
              </a:lnSpc>
              <a:spcBef>
                <a:spcPts val="0"/>
              </a:spcBef>
              <a:spcAft>
                <a:spcPts val="0"/>
              </a:spcAft>
            </a:pPr>
            <a:endParaRPr sz="1400" kern="0">
              <a:solidFill>
                <a:srgbClr val="000000"/>
              </a:solidFill>
              <a:latin typeface="Open Sans"/>
              <a:ea typeface="Open Sans"/>
              <a:cs typeface="Open Sans"/>
              <a:sym typeface="Open Sans"/>
            </a:endParaRPr>
          </a:p>
          <a:p>
            <a:pPr fontAlgn="auto">
              <a:lnSpc>
                <a:spcPct val="115000"/>
              </a:lnSpc>
              <a:spcBef>
                <a:spcPts val="0"/>
              </a:spcBef>
              <a:spcAft>
                <a:spcPts val="0"/>
              </a:spcAft>
              <a:buClr>
                <a:srgbClr val="000000"/>
              </a:buClr>
              <a:buSzPct val="100000"/>
              <a:buFont typeface="Arial"/>
              <a:buNone/>
            </a:pPr>
            <a:r>
              <a:rPr lang="en" sz="1100" kern="0">
                <a:solidFill>
                  <a:srgbClr val="000000"/>
                </a:solidFill>
                <a:latin typeface="Open Sans"/>
                <a:ea typeface="Open Sans"/>
                <a:cs typeface="Open Sans"/>
                <a:sym typeface="Open Sans"/>
              </a:rPr>
              <a:t>*If you already have an account, just sign in to your account, and choose “+Add Journal” from the left menu.  </a:t>
            </a:r>
          </a:p>
          <a:p>
            <a:pPr fontAlgn="auto">
              <a:lnSpc>
                <a:spcPct val="115000"/>
              </a:lnSpc>
              <a:spcBef>
                <a:spcPts val="0"/>
              </a:spcBef>
              <a:spcAft>
                <a:spcPts val="0"/>
              </a:spcAft>
            </a:pPr>
            <a:endParaRPr sz="1400" kern="0">
              <a:solidFill>
                <a:srgbClr val="000000"/>
              </a:solidFill>
              <a:latin typeface="Open Sans"/>
              <a:ea typeface="Open Sans"/>
              <a:cs typeface="Open Sans"/>
              <a:sym typeface="Open Sans"/>
            </a:endParaRPr>
          </a:p>
        </p:txBody>
      </p:sp>
      <p:pic>
        <p:nvPicPr>
          <p:cNvPr id="95" name="Shape 95"/>
          <p:cNvPicPr preferRelativeResize="0"/>
          <p:nvPr/>
        </p:nvPicPr>
        <p:blipFill rotWithShape="1">
          <a:blip r:embed="rId6">
            <a:alphaModFix/>
          </a:blip>
          <a:srcRect b="24006"/>
          <a:stretch/>
        </p:blipFill>
        <p:spPr>
          <a:xfrm>
            <a:off x="5974687" y="3003625"/>
            <a:ext cx="1689950" cy="1585500"/>
          </a:xfrm>
          <a:prstGeom prst="rect">
            <a:avLst/>
          </a:prstGeom>
          <a:noFill/>
          <a:ln w="19050" cap="flat" cmpd="sng">
            <a:solidFill>
              <a:schemeClr val="dk2"/>
            </a:solidFill>
            <a:prstDash val="solid"/>
            <a:round/>
            <a:headEnd type="none" w="med" len="med"/>
            <a:tailEnd type="none" w="med" len="med"/>
          </a:ln>
        </p:spPr>
      </p:pic>
      <p:pic>
        <p:nvPicPr>
          <p:cNvPr id="96" name="Shape 96"/>
          <p:cNvPicPr preferRelativeResize="0"/>
          <p:nvPr/>
        </p:nvPicPr>
        <p:blipFill rotWithShape="1">
          <a:blip r:embed="rId7">
            <a:alphaModFix/>
          </a:blip>
          <a:srcRect b="45226"/>
          <a:stretch/>
        </p:blipFill>
        <p:spPr>
          <a:xfrm>
            <a:off x="5974700" y="4927050"/>
            <a:ext cx="1689924" cy="1646339"/>
          </a:xfrm>
          <a:prstGeom prst="rect">
            <a:avLst/>
          </a:prstGeom>
          <a:noFill/>
          <a:ln w="19050" cap="flat" cmpd="sng">
            <a:solidFill>
              <a:schemeClr val="dk2"/>
            </a:solidFill>
            <a:prstDash val="solid"/>
            <a:round/>
            <a:headEnd type="none" w="med" len="med"/>
            <a:tailEnd type="none" w="med" len="med"/>
          </a:ln>
        </p:spPr>
      </p:pic>
      <p:pic>
        <p:nvPicPr>
          <p:cNvPr id="97" name="Shape 97" descr="Image result for kindle fire logo"/>
          <p:cNvPicPr preferRelativeResize="0"/>
          <p:nvPr/>
        </p:nvPicPr>
        <p:blipFill>
          <a:blip r:embed="rId8">
            <a:alphaModFix/>
          </a:blip>
          <a:stretch>
            <a:fillRect/>
          </a:stretch>
        </p:blipFill>
        <p:spPr>
          <a:xfrm>
            <a:off x="7015175" y="2053751"/>
            <a:ext cx="1403850" cy="482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Wrap-up</a:t>
            </a:r>
            <a:r>
              <a:rPr kumimoji="0" lang="en-US" sz="38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Trebuchet MS"/>
                <a:ea typeface="+mj-ea"/>
                <a:cs typeface="+mj-cs"/>
              </a:rPr>
              <a:t>	</a:t>
            </a:r>
          </a:p>
        </p:txBody>
      </p:sp>
      <p:sp>
        <p:nvSpPr>
          <p:cNvPr id="5" name="Content Placeholder 2"/>
          <p:cNvSpPr txBox="1">
            <a:spLocks/>
          </p:cNvSpPr>
          <p:nvPr/>
        </p:nvSpPr>
        <p:spPr>
          <a:xfrm>
            <a:off x="457200" y="1609416"/>
            <a:ext cx="72390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Courier New" pitchFamily="49" charset="0"/>
              <a:buChar char="o"/>
              <a:tabLst/>
              <a:defRPr/>
            </a:pPr>
            <a:r>
              <a:rPr lang="en-US" sz="2600" dirty="0">
                <a:solidFill>
                  <a:sysClr val="windowText" lastClr="000000"/>
                </a:solidFill>
                <a:latin typeface="Trebuchet MS"/>
              </a:rPr>
              <a:t>Remember to sign in.</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Courier New" pitchFamily="49" charset="0"/>
              <a:buChar char="o"/>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Please sign up for a party.</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Courier New" pitchFamily="49" charset="0"/>
              <a:buChar char="o"/>
              <a:tabLst/>
              <a:defRPr/>
            </a:pPr>
            <a:r>
              <a:rPr lang="en-US" sz="2600" baseline="0" dirty="0">
                <a:solidFill>
                  <a:sysClr val="windowText" lastClr="000000"/>
                </a:solidFill>
                <a:latin typeface="Trebuchet MS"/>
              </a:rPr>
              <a:t>Be sure to sign the request sheet if you need a printed copy of the 5</a:t>
            </a:r>
            <a:r>
              <a:rPr lang="en-US" sz="2600" baseline="30000" dirty="0">
                <a:solidFill>
                  <a:sysClr val="windowText" lastClr="000000"/>
                </a:solidFill>
                <a:latin typeface="Trebuchet MS"/>
              </a:rPr>
              <a:t>th</a:t>
            </a:r>
            <a:r>
              <a:rPr lang="en-US" sz="2600" baseline="0" dirty="0">
                <a:solidFill>
                  <a:sysClr val="windowText" lastClr="000000"/>
                </a:solidFill>
                <a:latin typeface="Trebuchet MS"/>
              </a:rPr>
              <a:t> Grade Policy Handbook.</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52400" y="228600"/>
            <a:ext cx="7239000" cy="5791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v"/>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Introductions</a:t>
            </a:r>
            <a:endParaRPr kumimoji="0" lang="en-US" sz="20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v"/>
              <a:tabLst/>
              <a:defRPr/>
            </a:pPr>
            <a:r>
              <a:rPr lang="en-US" sz="2600" dirty="0">
                <a:solidFill>
                  <a:sysClr val="windowText" lastClr="000000"/>
                </a:solidFill>
                <a:latin typeface="Trebuchet MS"/>
              </a:rPr>
              <a:t>Policy handbook</a:t>
            </a:r>
          </a:p>
          <a:p>
            <a:pPr marL="731520" lvl="1" indent="-274320" fontAlgn="auto">
              <a:spcBef>
                <a:spcPts val="600"/>
              </a:spcBef>
              <a:spcAft>
                <a:spcPts val="0"/>
              </a:spcAft>
              <a:buClr>
                <a:srgbClr val="B13F9A"/>
              </a:buClr>
              <a:buSzPct val="73000"/>
              <a:buFont typeface="Wingdings" pitchFamily="2" charset="2"/>
              <a:buChar char="v"/>
              <a:defRPr/>
            </a:pPr>
            <a:r>
              <a:rPr lang="en-US" sz="2600" dirty="0">
                <a:solidFill>
                  <a:sysClr val="windowText" lastClr="000000"/>
                </a:solidFill>
                <a:latin typeface="Trebuchet MS"/>
              </a:rPr>
              <a:t>contains information covered this evening</a:t>
            </a:r>
          </a:p>
          <a:p>
            <a:pPr marL="731520" lvl="1" indent="-274320" fontAlgn="auto">
              <a:spcBef>
                <a:spcPts val="600"/>
              </a:spcBef>
              <a:spcAft>
                <a:spcPts val="0"/>
              </a:spcAft>
              <a:buClr>
                <a:srgbClr val="B13F9A"/>
              </a:buClr>
              <a:buSzPct val="73000"/>
              <a:buFont typeface="Wingdings" pitchFamily="2" charset="2"/>
              <a:buChar char="v"/>
              <a:defRPr/>
            </a:pPr>
            <a:r>
              <a:rPr lang="en-US" sz="2600" dirty="0">
                <a:solidFill>
                  <a:sysClr val="windowText" lastClr="000000"/>
                </a:solidFill>
                <a:latin typeface="Trebuchet MS"/>
              </a:rPr>
              <a:t>contains contact information</a:t>
            </a:r>
          </a:p>
          <a:p>
            <a:pPr marL="731520" lvl="1" indent="-274320" fontAlgn="auto">
              <a:spcBef>
                <a:spcPts val="600"/>
              </a:spcBef>
              <a:spcAft>
                <a:spcPts val="0"/>
              </a:spcAft>
              <a:buClr>
                <a:srgbClr val="B13F9A"/>
              </a:buClr>
              <a:buSzPct val="73000"/>
              <a:buFont typeface="Wingdings" pitchFamily="2" charset="2"/>
              <a:buChar char="v"/>
              <a:defRPr/>
            </a:pPr>
            <a:r>
              <a:rPr lang="en-US" sz="2600" dirty="0">
                <a:solidFill>
                  <a:sysClr val="windowText" lastClr="000000"/>
                </a:solidFill>
                <a:latin typeface="Trebuchet MS"/>
              </a:rPr>
              <a:t>Is available on the website	</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v"/>
              <a:tabLst/>
              <a:defRPr/>
            </a:pPr>
            <a:r>
              <a:rPr lang="en-US" sz="2600" dirty="0">
                <a:solidFill>
                  <a:sysClr val="windowText" lastClr="000000"/>
                </a:solidFill>
                <a:latin typeface="Trebuchet MS"/>
              </a:rPr>
              <a:t>Website:</a:t>
            </a: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r>
              <a:rPr lang="en-US" sz="2600" dirty="0">
                <a:solidFill>
                  <a:sysClr val="windowText" lastClr="000000"/>
                </a:solidFill>
                <a:latin typeface="Trebuchet MS"/>
                <a:hlinkClick r:id="rId2"/>
              </a:rPr>
              <a:t>	www.roosevelt5thgrade.yolasite.com</a:t>
            </a:r>
            <a:endParaRPr lang="en-US" sz="2600" dirty="0">
              <a:solidFill>
                <a:sysClr val="windowText" lastClr="000000"/>
              </a:solidFill>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r>
              <a:rPr lang="en-US" sz="2600" dirty="0">
                <a:solidFill>
                  <a:sysClr val="windowText" lastClr="000000"/>
                </a:solidFill>
                <a:latin typeface="Trebuchet MS"/>
                <a:hlinkClick r:id="rId3"/>
              </a:rPr>
              <a:t>	Roosevelt.usd489.com</a:t>
            </a:r>
            <a:endParaRPr lang="en-US" sz="2600" dirty="0">
              <a:solidFill>
                <a:sysClr val="windowText" lastClr="000000"/>
              </a:solidFill>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r>
              <a:rPr lang="en-US" sz="2600" dirty="0">
                <a:solidFill>
                  <a:sysClr val="windowText" lastClr="000000"/>
                </a:solidFill>
                <a:latin typeface="Trebuchet MS"/>
                <a:hlinkClick r:id="rId4"/>
              </a:rPr>
              <a:t>	www.usd489.com</a:t>
            </a:r>
            <a:endParaRPr lang="en-US" sz="2600" dirty="0">
              <a:solidFill>
                <a:sysClr val="windowText" lastClr="000000"/>
              </a:solidFill>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lang="en-US" sz="2600" dirty="0">
              <a:solidFill>
                <a:sysClr val="windowText" lastClr="000000"/>
              </a:solidFill>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52400" y="228600"/>
            <a:ext cx="8458200" cy="5791200"/>
          </a:xfrm>
          <a:prstGeom prst="rect">
            <a:avLst/>
          </a:prstGeom>
        </p:spPr>
        <p:txBody>
          <a:bodyPr vert="horz">
            <a:normAutofit/>
          </a:bodyPr>
          <a:lstStyle/>
          <a:p>
            <a:pPr marR="0" lvl="0" defTabSz="914400" rtl="0" eaLnBrk="1" fontAlgn="auto" latinLnBrk="0" hangingPunct="1">
              <a:lnSpc>
                <a:spcPct val="100000"/>
              </a:lnSpc>
              <a:spcBef>
                <a:spcPts val="600"/>
              </a:spcBef>
              <a:spcAft>
                <a:spcPts val="0"/>
              </a:spcAft>
              <a:buClr>
                <a:srgbClr val="B13F9A"/>
              </a:buClr>
              <a:buSzPct val="73000"/>
              <a:tabLst/>
              <a:defRPr/>
            </a:pPr>
            <a:r>
              <a:rPr lang="en-US" sz="4000" dirty="0">
                <a:latin typeface="Trebuchet MS"/>
              </a:rPr>
              <a:t>Website:				QR Reader:</a:t>
            </a:r>
          </a:p>
          <a:p>
            <a:pPr lvl="0" fontAlgn="auto">
              <a:spcBef>
                <a:spcPts val="600"/>
              </a:spcBef>
              <a:spcAft>
                <a:spcPts val="0"/>
              </a:spcAft>
              <a:buClr>
                <a:srgbClr val="B13F9A"/>
              </a:buClr>
              <a:buSzPct val="73000"/>
              <a:defRPr/>
            </a:pPr>
            <a:r>
              <a:rPr lang="en-US" sz="2000" dirty="0">
                <a:solidFill>
                  <a:schemeClr val="accent1">
                    <a:lumMod val="50000"/>
                  </a:schemeClr>
                </a:solidFill>
                <a:latin typeface="Trebuchet MS"/>
                <a:hlinkClick r:id="rId2"/>
              </a:rPr>
              <a:t>www.roosevelt5thgrade.yolasite.com</a:t>
            </a:r>
            <a:r>
              <a:rPr lang="en-US" sz="2000" dirty="0">
                <a:solidFill>
                  <a:schemeClr val="accent1">
                    <a:lumMod val="50000"/>
                  </a:schemeClr>
                </a:solidFill>
                <a:latin typeface="Trebuchet MS"/>
              </a:rPr>
              <a:t>			</a:t>
            </a:r>
            <a:r>
              <a:rPr lang="en-US" sz="2800" dirty="0" err="1">
                <a:solidFill>
                  <a:schemeClr val="accent1">
                    <a:lumMod val="50000"/>
                  </a:schemeClr>
                </a:solidFill>
                <a:latin typeface="Trebuchet MS"/>
              </a:rPr>
              <a:t>i-nigma</a:t>
            </a:r>
            <a:endParaRPr lang="en-US" sz="2800" dirty="0">
              <a:solidFill>
                <a:schemeClr val="accent1">
                  <a:lumMod val="50000"/>
                </a:schemeClr>
              </a:solidFill>
              <a:latin typeface="Trebuchet MS"/>
            </a:endParaRPr>
          </a:p>
          <a:p>
            <a:pPr lvl="0" algn="r" fontAlgn="auto">
              <a:spcBef>
                <a:spcPts val="600"/>
              </a:spcBef>
              <a:spcAft>
                <a:spcPts val="0"/>
              </a:spcAft>
              <a:buClr>
                <a:srgbClr val="B13F9A"/>
              </a:buClr>
              <a:buSzPct val="73000"/>
              <a:defRPr/>
            </a:pPr>
            <a:endParaRPr lang="en-US" sz="2000" dirty="0">
              <a:solidFill>
                <a:schemeClr val="accent1">
                  <a:lumMod val="50000"/>
                </a:schemeClr>
              </a:solidFill>
              <a:latin typeface="Trebuchet MS"/>
            </a:endParaRPr>
          </a:p>
          <a:p>
            <a:pPr lvl="0" algn="r" fontAlgn="auto">
              <a:spcBef>
                <a:spcPts val="600"/>
              </a:spcBef>
              <a:spcAft>
                <a:spcPts val="0"/>
              </a:spcAft>
              <a:buClr>
                <a:srgbClr val="B13F9A"/>
              </a:buClr>
              <a:buSzPct val="73000"/>
              <a:defRPr/>
            </a:pPr>
            <a:endParaRPr lang="en-US" sz="2000" dirty="0">
              <a:solidFill>
                <a:schemeClr val="accent1">
                  <a:lumMod val="50000"/>
                </a:schemeClr>
              </a:solidFill>
              <a:latin typeface="Trebuchet MS"/>
            </a:endParaRPr>
          </a:p>
          <a:p>
            <a:pPr lvl="0" algn="r" fontAlgn="auto">
              <a:spcBef>
                <a:spcPts val="600"/>
              </a:spcBef>
              <a:spcAft>
                <a:spcPts val="0"/>
              </a:spcAft>
              <a:buClr>
                <a:srgbClr val="B13F9A"/>
              </a:buClr>
              <a:buSzPct val="73000"/>
              <a:defRPr/>
            </a:pPr>
            <a:r>
              <a:rPr lang="en-US" sz="2000" dirty="0">
                <a:solidFill>
                  <a:schemeClr val="accent1">
                    <a:lumMod val="50000"/>
                  </a:schemeClr>
                </a:solidFill>
                <a:latin typeface="Trebuchet MS"/>
              </a:rPr>
              <a:t>  </a:t>
            </a:r>
          </a:p>
          <a:p>
            <a:pPr marR="0" lvl="0" algn="l" defTabSz="914400" rtl="0" eaLnBrk="1" fontAlgn="auto" latinLnBrk="0" hangingPunct="1">
              <a:lnSpc>
                <a:spcPct val="100000"/>
              </a:lnSpc>
              <a:spcBef>
                <a:spcPts val="600"/>
              </a:spcBef>
              <a:spcAft>
                <a:spcPts val="0"/>
              </a:spcAft>
              <a:buClr>
                <a:srgbClr val="B13F9A"/>
              </a:buClr>
              <a:buSzPct val="73000"/>
              <a:tabLst/>
              <a:defRPr/>
            </a:pPr>
            <a:endParaRPr lang="en-US" sz="4000" dirty="0">
              <a:latin typeface="Trebuchet MS"/>
            </a:endParaRPr>
          </a:p>
          <a:p>
            <a:pPr marR="0" lvl="0" algn="l" defTabSz="914400" rtl="0" eaLnBrk="1" fontAlgn="auto" latinLnBrk="0" hangingPunct="1">
              <a:lnSpc>
                <a:spcPct val="100000"/>
              </a:lnSpc>
              <a:spcBef>
                <a:spcPts val="600"/>
              </a:spcBef>
              <a:spcAft>
                <a:spcPts val="0"/>
              </a:spcAft>
              <a:buClr>
                <a:srgbClr val="B13F9A"/>
              </a:buClr>
              <a:buSzPct val="73000"/>
              <a:tabLst/>
              <a:defRPr/>
            </a:pPr>
            <a:endParaRPr lang="en-US" sz="4000" dirty="0">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lang="en-US" sz="2600" dirty="0">
              <a:solidFill>
                <a:sysClr val="windowText" lastClr="000000"/>
              </a:solidFill>
              <a:latin typeface="Trebuchet MS"/>
            </a:endParaRPr>
          </a:p>
          <a:p>
            <a:pPr marL="274320" marR="0" lvl="0" indent="-274320" algn="l" defTabSz="914400" rtl="0" eaLnBrk="1" fontAlgn="auto" latinLnBrk="0" hangingPunct="1">
              <a:lnSpc>
                <a:spcPct val="100000"/>
              </a:lnSpc>
              <a:spcBef>
                <a:spcPts val="600"/>
              </a:spcBef>
              <a:spcAft>
                <a:spcPts val="0"/>
              </a:spcAft>
              <a:buClr>
                <a:srgbClr val="B13F9A"/>
              </a:buClr>
              <a:buSzPct val="73000"/>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5" y="1600200"/>
            <a:ext cx="3657600" cy="3657600"/>
          </a:xfrm>
          <a:prstGeom prst="rect">
            <a:avLst/>
          </a:prstGeom>
        </p:spPr>
      </p:pic>
      <p:pic>
        <p:nvPicPr>
          <p:cNvPr id="3" name="Picture 2"/>
          <p:cNvPicPr>
            <a:picLocks noChangeAspect="1"/>
          </p:cNvPicPr>
          <p:nvPr/>
        </p:nvPicPr>
        <p:blipFill>
          <a:blip r:embed="rId4"/>
          <a:stretch>
            <a:fillRect/>
          </a:stretch>
        </p:blipFill>
        <p:spPr>
          <a:xfrm>
            <a:off x="6172200" y="1600200"/>
            <a:ext cx="2085975" cy="1857375"/>
          </a:xfrm>
          <a:prstGeom prst="rect">
            <a:avLst/>
          </a:prstGeom>
        </p:spPr>
      </p:pic>
    </p:spTree>
    <p:extLst>
      <p:ext uri="{BB962C8B-B14F-4D97-AF65-F5344CB8AC3E}">
        <p14:creationId xmlns:p14="http://schemas.microsoft.com/office/powerpoint/2010/main" val="1842110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Departmentalizing</a:t>
            </a:r>
          </a:p>
        </p:txBody>
      </p:sp>
      <p:sp>
        <p:nvSpPr>
          <p:cNvPr id="4" name="Content Placeholder 2"/>
          <p:cNvSpPr txBox="1">
            <a:spLocks/>
          </p:cNvSpPr>
          <p:nvPr/>
        </p:nvSpPr>
        <p:spPr>
          <a:xfrm>
            <a:off x="609600" y="1447800"/>
            <a:ext cx="7239000" cy="4846320"/>
          </a:xfrm>
          <a:prstGeom prst="rect">
            <a:avLst/>
          </a:prstGeom>
        </p:spPr>
        <p:txBody>
          <a:bodyPr vert="horz">
            <a:normAutofit/>
          </a:bodyPr>
          <a:lstStyle/>
          <a:p>
            <a:pPr marL="457200" marR="0" lvl="0" indent="-457200" algn="l" defTabSz="914400" rtl="0" eaLnBrk="1" fontAlgn="auto" latinLnBrk="0" hangingPunct="1">
              <a:lnSpc>
                <a:spcPct val="100000"/>
              </a:lnSpc>
              <a:spcBef>
                <a:spcPts val="600"/>
              </a:spcBef>
              <a:spcAft>
                <a:spcPts val="0"/>
              </a:spcAft>
              <a:buClr>
                <a:srgbClr val="B13F9A"/>
              </a:buClr>
              <a:buSzPct val="73000"/>
              <a:buFont typeface="Wingdings" panose="05000000000000000000" pitchFamily="2" charset="2"/>
              <a:buChar char="q"/>
              <a:tabLst/>
              <a:defRPr/>
            </a:pPr>
            <a:r>
              <a:rPr lang="en-US" sz="2600" dirty="0">
                <a:solidFill>
                  <a:sysClr val="windowText" lastClr="000000"/>
                </a:solidFill>
                <a:latin typeface="Trebuchet MS"/>
              </a:rPr>
              <a:t>H</a:t>
            </a:r>
            <a:r>
              <a:rPr kumimoji="0" lang="en-US" sz="2600" b="0" i="0" u="none" strike="noStrike" kern="1200" cap="none" spc="0" normalizeH="0" baseline="0" noProof="0" dirty="0" err="1">
                <a:ln>
                  <a:noFill/>
                </a:ln>
                <a:solidFill>
                  <a:sysClr val="windowText" lastClr="000000"/>
                </a:solidFill>
                <a:effectLst/>
                <a:uLnTx/>
                <a:uFillTx/>
                <a:latin typeface="Trebuchet MS"/>
                <a:ea typeface="+mn-ea"/>
                <a:cs typeface="+mn-cs"/>
              </a:rPr>
              <a:t>ome</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room-</a:t>
            </a:r>
            <a:r>
              <a:rPr lang="en-US" sz="2600" dirty="0">
                <a:solidFill>
                  <a:sysClr val="windowText" lastClr="000000"/>
                </a:solidFill>
                <a:latin typeface="Trebuchet MS"/>
              </a:rPr>
              <a:t>writing and reading workshop</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q"/>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5A Miss</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Gower</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—social studies</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q"/>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5B Miss Hecker—history</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q"/>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5C Mrs. Dinkel—English</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language arts </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q"/>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Teacher will be assigned—</a:t>
            </a:r>
            <a:r>
              <a:rPr lang="en-US" sz="2600" dirty="0">
                <a:solidFill>
                  <a:sysClr val="windowText" lastClr="000000"/>
                </a:solidFill>
                <a:latin typeface="Trebuchet MS"/>
              </a:rPr>
              <a:t>math</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pitchFamily="2" charset="2"/>
              <a:buChar char="q"/>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Schedule in</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back of handbook</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Grade Cards</a:t>
            </a:r>
          </a:p>
        </p:txBody>
      </p:sp>
      <p:sp>
        <p:nvSpPr>
          <p:cNvPr id="8" name="Content Placeholder 2"/>
          <p:cNvSpPr txBox="1">
            <a:spLocks/>
          </p:cNvSpPr>
          <p:nvPr/>
        </p:nvSpPr>
        <p:spPr>
          <a:xfrm>
            <a:off x="457200" y="1609416"/>
            <a:ext cx="7239000" cy="4846320"/>
          </a:xfrm>
          <a:prstGeom prst="rect">
            <a:avLst/>
          </a:prstGeom>
        </p:spPr>
        <p:txBody>
          <a:bodyPr vert="horz">
            <a:normAutofit/>
          </a:bodyPr>
          <a:lstStyle/>
          <a:p>
            <a:pPr marL="457200" marR="0" lvl="0" indent="-457200" algn="l" defTabSz="914400" rtl="0" eaLnBrk="1" fontAlgn="auto" latinLnBrk="0" hangingPunct="1">
              <a:lnSpc>
                <a:spcPct val="100000"/>
              </a:lnSpc>
              <a:spcBef>
                <a:spcPts val="600"/>
              </a:spcBef>
              <a:spcAft>
                <a:spcPts val="0"/>
              </a:spcAft>
              <a:buClr>
                <a:srgbClr val="B13F9A"/>
              </a:buClr>
              <a:buSzPct val="73000"/>
              <a:buFont typeface="Wingdings" panose="05000000000000000000" pitchFamily="2" charset="2"/>
              <a:buChar char="q"/>
              <a:tabLst/>
              <a:defRPr/>
            </a:pPr>
            <a:r>
              <a:rPr lang="en-US" sz="2600" noProof="0" dirty="0">
                <a:solidFill>
                  <a:sysClr val="windowText" lastClr="000000"/>
                </a:solidFill>
                <a:latin typeface="Trebuchet MS"/>
              </a:rPr>
              <a:t>Sent home each 9 weeks/sign and return</a:t>
            </a:r>
          </a:p>
          <a:p>
            <a:pPr marL="457200" marR="0" lvl="0" indent="-457200" algn="l" defTabSz="914400" rtl="0" eaLnBrk="1" fontAlgn="auto" latinLnBrk="0" hangingPunct="1">
              <a:lnSpc>
                <a:spcPct val="100000"/>
              </a:lnSpc>
              <a:spcBef>
                <a:spcPts val="600"/>
              </a:spcBef>
              <a:spcAft>
                <a:spcPts val="0"/>
              </a:spcAft>
              <a:buClr>
                <a:srgbClr val="B13F9A"/>
              </a:buClr>
              <a:buSzPct val="73000"/>
              <a:buFont typeface="Wingdings" panose="05000000000000000000" pitchFamily="2" charset="2"/>
              <a:buChar char="q"/>
              <a:tabLst/>
              <a:defRPr/>
            </a:pPr>
            <a:r>
              <a:rPr kumimoji="0" lang="en-US" sz="2600" b="0" i="0" u="none" strike="noStrike" kern="1200" cap="none" spc="0" normalizeH="0" baseline="0" dirty="0">
                <a:ln>
                  <a:noFill/>
                </a:ln>
                <a:solidFill>
                  <a:sysClr val="windowText" lastClr="000000"/>
                </a:solidFill>
                <a:effectLst/>
                <a:uLnTx/>
                <a:uFillTx/>
                <a:latin typeface="Trebuchet MS"/>
                <a:ea typeface="+mn-ea"/>
                <a:cs typeface="+mn-cs"/>
              </a:rPr>
              <a:t>No</a:t>
            </a:r>
            <a:r>
              <a:rPr kumimoji="0" lang="en-US" sz="2600" b="0" i="0" u="none" strike="noStrike" kern="1200" cap="none" spc="0" normalizeH="0" dirty="0">
                <a:ln>
                  <a:noFill/>
                </a:ln>
                <a:solidFill>
                  <a:sysClr val="windowText" lastClr="000000"/>
                </a:solidFill>
                <a:effectLst/>
                <a:uLnTx/>
                <a:uFillTx/>
                <a:latin typeface="Trebuchet MS"/>
                <a:ea typeface="+mn-ea"/>
                <a:cs typeface="+mn-cs"/>
              </a:rPr>
              <a:t> midterms will be sent</a:t>
            </a:r>
          </a:p>
          <a:p>
            <a:pPr marL="457200" marR="0" lvl="0" indent="-457200" algn="l" defTabSz="914400" rtl="0" eaLnBrk="1" fontAlgn="auto" latinLnBrk="0" hangingPunct="1">
              <a:lnSpc>
                <a:spcPct val="100000"/>
              </a:lnSpc>
              <a:spcBef>
                <a:spcPts val="600"/>
              </a:spcBef>
              <a:spcAft>
                <a:spcPts val="0"/>
              </a:spcAft>
              <a:buClr>
                <a:srgbClr val="B13F9A"/>
              </a:buClr>
              <a:buSzPct val="73000"/>
              <a:buFont typeface="Wingdings" panose="05000000000000000000" pitchFamily="2" charset="2"/>
              <a:buChar char="q"/>
              <a:tabLst/>
              <a:defRPr/>
            </a:pPr>
            <a:r>
              <a:rPr lang="en-US" sz="2600" baseline="0" noProof="0" dirty="0">
                <a:solidFill>
                  <a:sysClr val="windowText" lastClr="000000"/>
                </a:solidFill>
                <a:latin typeface="Trebuchet MS"/>
              </a:rPr>
              <a:t>Check</a:t>
            </a:r>
            <a:r>
              <a:rPr lang="en-US" sz="2600" noProof="0" dirty="0">
                <a:solidFill>
                  <a:sysClr val="windowText" lastClr="000000"/>
                </a:solidFill>
                <a:latin typeface="Trebuchet MS"/>
              </a:rPr>
              <a:t> Power School </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r>
              <a:rPr lang="en-US" sz="2600" dirty="0">
                <a:solidFill>
                  <a:sysClr val="windowText" lastClr="000000"/>
                </a:solidFill>
                <a:latin typeface="Trebuchet MS"/>
              </a:rPr>
              <a:t>		 </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7506"/>
            <a:ext cx="7239000" cy="769506"/>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Homework Policy</a:t>
            </a:r>
          </a:p>
        </p:txBody>
      </p:sp>
      <p:sp>
        <p:nvSpPr>
          <p:cNvPr id="8" name="Content Placeholder 2"/>
          <p:cNvSpPr txBox="1">
            <a:spLocks/>
          </p:cNvSpPr>
          <p:nvPr/>
        </p:nvSpPr>
        <p:spPr>
          <a:xfrm>
            <a:off x="228600" y="762000"/>
            <a:ext cx="72390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Homework is due</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the day after it has been assigned.</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Late work </a:t>
            </a:r>
            <a:r>
              <a:rPr lang="en-US" sz="2600" dirty="0">
                <a:solidFill>
                  <a:sysClr val="windowText" lastClr="000000"/>
                </a:solidFill>
                <a:latin typeface="Trebuchet MS"/>
              </a:rPr>
              <a:t>is docked</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10% a day and is a zero after 3 days.</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baseline="0" dirty="0">
                <a:solidFill>
                  <a:sysClr val="windowText" lastClr="000000"/>
                </a:solidFill>
                <a:latin typeface="Trebuchet MS"/>
              </a:rPr>
              <a:t>Students</a:t>
            </a:r>
            <a:r>
              <a:rPr lang="en-US" sz="2600" dirty="0">
                <a:solidFill>
                  <a:sysClr val="windowText" lastClr="000000"/>
                </a:solidFill>
                <a:latin typeface="Trebuchet MS"/>
              </a:rPr>
              <a:t> will earn recess when work is complete.</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Take advantage of homework room. </a:t>
            </a:r>
          </a:p>
          <a:p>
            <a:pPr marR="0" lvl="0" algn="l" defTabSz="914400" rtl="0" eaLnBrk="1" fontAlgn="auto" latinLnBrk="0" hangingPunct="1">
              <a:lnSpc>
                <a:spcPct val="100000"/>
              </a:lnSpc>
              <a:spcBef>
                <a:spcPts val="600"/>
              </a:spcBef>
              <a:spcAft>
                <a:spcPts val="0"/>
              </a:spcAft>
              <a:buClr>
                <a:srgbClr val="B13F9A"/>
              </a:buClr>
              <a:buSzPct val="73000"/>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R="0" lvl="0" algn="l" defTabSz="914400" rtl="0" eaLnBrk="1" fontAlgn="auto" latinLnBrk="0" hangingPunct="1">
              <a:lnSpc>
                <a:spcPct val="100000"/>
              </a:lnSpc>
              <a:spcBef>
                <a:spcPts val="600"/>
              </a:spcBef>
              <a:spcAft>
                <a:spcPts val="0"/>
              </a:spcAft>
              <a:buClr>
                <a:srgbClr val="B13F9A"/>
              </a:buClr>
              <a:buSzPct val="73000"/>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extLst>
      <p:ext uri="{BB962C8B-B14F-4D97-AF65-F5344CB8AC3E}">
        <p14:creationId xmlns:p14="http://schemas.microsoft.com/office/powerpoint/2010/main" val="90685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Agenda/Take-home</a:t>
            </a:r>
            <a:r>
              <a:rPr kumimoji="0" lang="en-US" sz="3800" b="1" i="0" u="none" strike="noStrike" kern="1200" cap="all" spc="0" normalizeH="0" baseline="0" noProof="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Trebuchet MS"/>
                <a:ea typeface="+mj-ea"/>
                <a:cs typeface="+mj-cs"/>
              </a:rPr>
              <a:t> </a:t>
            </a: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Folder</a:t>
            </a:r>
          </a:p>
        </p:txBody>
      </p:sp>
      <p:sp>
        <p:nvSpPr>
          <p:cNvPr id="5" name="Content Placeholder 2"/>
          <p:cNvSpPr txBox="1">
            <a:spLocks/>
          </p:cNvSpPr>
          <p:nvPr/>
        </p:nvSpPr>
        <p:spPr>
          <a:xfrm>
            <a:off x="457200" y="1609416"/>
            <a:ext cx="72390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Promotes</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Responsibility</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Agenda </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Signed each Thursday</a:t>
            </a:r>
            <a:r>
              <a:rPr kumimoji="0" lang="en-US" sz="2300" b="0" i="0" u="none" strike="noStrike" kern="1200" cap="none" spc="0" normalizeH="0" noProof="0" dirty="0">
                <a:ln>
                  <a:noFill/>
                </a:ln>
                <a:solidFill>
                  <a:sysClr val="windowText" lastClr="000000">
                    <a:tint val="85000"/>
                  </a:sysClr>
                </a:solidFill>
                <a:effectLst/>
                <a:uLnTx/>
                <a:uFillTx/>
                <a:latin typeface="Trebuchet MS"/>
                <a:ea typeface="+mn-ea"/>
                <a:cs typeface="+mn-cs"/>
              </a:rPr>
              <a:t> night by parent</a:t>
            </a:r>
            <a:endPar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endParaRP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Teachers will check on Fridays</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Take-Home Folder</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Clean out every night</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None/>
              <a:tabLst/>
              <a:defRPr/>
            </a:pPr>
            <a:endPar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Schedule</a:t>
            </a:r>
          </a:p>
        </p:txBody>
      </p:sp>
      <p:sp>
        <p:nvSpPr>
          <p:cNvPr id="5" name="Content Placeholder 2"/>
          <p:cNvSpPr txBox="1">
            <a:spLocks/>
          </p:cNvSpPr>
          <p:nvPr/>
        </p:nvSpPr>
        <p:spPr>
          <a:xfrm>
            <a:off x="457200" y="1609416"/>
            <a:ext cx="72390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Orchestra—</a:t>
            </a:r>
          </a:p>
          <a:p>
            <a:pPr lvl="1" fontAlgn="auto">
              <a:spcBef>
                <a:spcPts val="600"/>
              </a:spcBef>
              <a:spcAft>
                <a:spcPts val="0"/>
              </a:spcAft>
              <a:buClr>
                <a:srgbClr val="B13F9A"/>
              </a:buClr>
              <a:buSzPct val="73000"/>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Tuesday (7:30-8:00)</a:t>
            </a:r>
          </a:p>
          <a:p>
            <a:pPr lvl="1" fontAlgn="auto">
              <a:spcBef>
                <a:spcPts val="600"/>
              </a:spcBef>
              <a:spcAft>
                <a:spcPts val="0"/>
              </a:spcAft>
              <a:buClr>
                <a:srgbClr val="B13F9A"/>
              </a:buClr>
              <a:buSzPct val="73000"/>
              <a:defRPr/>
            </a:pPr>
            <a:r>
              <a:rPr lang="en-US" sz="2600" dirty="0">
                <a:solidFill>
                  <a:sysClr val="windowText" lastClr="000000"/>
                </a:solidFill>
                <a:latin typeface="Trebuchet MS"/>
              </a:rPr>
              <a:t>Thursday (3:00-3:45)</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lang="en-US" sz="2600" dirty="0">
                <a:solidFill>
                  <a:sysClr val="windowText" lastClr="000000"/>
                </a:solidFill>
                <a:latin typeface="Trebuchet MS"/>
              </a:rPr>
              <a:t>Special Choir—Info to come</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Library—Thursday and Friday</a:t>
            </a: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Counseling—2 times</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each month</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a:ln w="500">
                  <a:solidFill>
                    <a:srgbClr val="B13F9A">
                      <a:shade val="20000"/>
                      <a:satMod val="120000"/>
                    </a:srgbClr>
                  </a:solidFill>
                </a:ln>
                <a:solidFill>
                  <a:srgbClr val="FF0000"/>
                </a:solidFill>
                <a:effectLst/>
                <a:uLnTx/>
                <a:uFillTx/>
                <a:latin typeface="Trebuchet MS"/>
                <a:ea typeface="+mj-ea"/>
                <a:cs typeface="+mj-cs"/>
              </a:rPr>
              <a:t>Birthdays</a:t>
            </a:r>
          </a:p>
        </p:txBody>
      </p:sp>
      <p:sp>
        <p:nvSpPr>
          <p:cNvPr id="5" name="Content Placeholder 2"/>
          <p:cNvSpPr txBox="1">
            <a:spLocks/>
          </p:cNvSpPr>
          <p:nvPr/>
        </p:nvSpPr>
        <p:spPr>
          <a:xfrm>
            <a:off x="457200" y="1609416"/>
            <a:ext cx="7239000"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Students may bring</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a:t>
            </a:r>
            <a:r>
              <a:rPr lang="en-US" sz="2600" dirty="0">
                <a:solidFill>
                  <a:sysClr val="windowText" lastClr="000000"/>
                </a:solidFill>
                <a:latin typeface="Trebuchet MS"/>
              </a:rPr>
              <a:t>t</a:t>
            </a:r>
            <a:r>
              <a:rPr kumimoji="0" lang="en-US" sz="2600" b="0" i="0" u="none" strike="noStrike" kern="1200" cap="none" spc="0" normalizeH="0" baseline="0" noProof="0" dirty="0" err="1">
                <a:ln>
                  <a:noFill/>
                </a:ln>
                <a:solidFill>
                  <a:sysClr val="windowText" lastClr="000000"/>
                </a:solidFill>
                <a:effectLst/>
                <a:uLnTx/>
                <a:uFillTx/>
                <a:latin typeface="Trebuchet MS"/>
                <a:ea typeface="+mn-ea"/>
                <a:cs typeface="+mn-cs"/>
              </a:rPr>
              <a:t>reats</a:t>
            </a: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 (Peanut-free</a:t>
            </a:r>
            <a:r>
              <a:rPr kumimoji="0" lang="en-US" sz="2600" b="0" i="0" u="none" strike="noStrike" kern="1200" cap="none" spc="0" normalizeH="0" noProof="0" dirty="0">
                <a:ln>
                  <a:noFill/>
                </a:ln>
                <a:solidFill>
                  <a:sysClr val="windowText" lastClr="000000"/>
                </a:solidFill>
                <a:effectLst/>
                <a:uLnTx/>
                <a:uFillTx/>
                <a:latin typeface="Trebuchet MS"/>
                <a:ea typeface="+mn-ea"/>
                <a:cs typeface="+mn-cs"/>
              </a:rPr>
              <a:t> school)</a:t>
            </a:r>
            <a:endPar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endParaRPr>
          </a:p>
          <a:p>
            <a:pPr marL="274320" marR="0" lvl="0" indent="-274320" algn="l" defTabSz="914400" rtl="0"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2600" b="0" i="0" u="none" strike="noStrike" kern="1200" cap="none" spc="0" normalizeH="0" baseline="0" noProof="0" dirty="0">
                <a:ln>
                  <a:noFill/>
                </a:ln>
                <a:solidFill>
                  <a:sysClr val="windowText" lastClr="000000"/>
                </a:solidFill>
                <a:effectLst/>
                <a:uLnTx/>
                <a:uFillTx/>
                <a:latin typeface="Trebuchet MS"/>
                <a:ea typeface="+mn-ea"/>
                <a:cs typeface="+mn-cs"/>
              </a:rPr>
              <a:t>Half Birthdays are celebrated.</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June in January</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July in February</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Char char=""/>
              <a:tabLst/>
              <a:defRPr/>
            </a:pPr>
            <a:r>
              <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rPr>
              <a:t>August in March</a:t>
            </a:r>
          </a:p>
          <a:p>
            <a:pPr marL="521208" marR="0" lvl="1" indent="-228600" algn="l" defTabSz="914400" rtl="0" eaLnBrk="1" fontAlgn="auto" latinLnBrk="0" hangingPunct="1">
              <a:lnSpc>
                <a:spcPct val="100000"/>
              </a:lnSpc>
              <a:spcBef>
                <a:spcPts val="500"/>
              </a:spcBef>
              <a:spcAft>
                <a:spcPts val="0"/>
              </a:spcAft>
              <a:buClr>
                <a:srgbClr val="F9B639"/>
              </a:buClr>
              <a:buSzPct val="80000"/>
              <a:buFont typeface="Wingdings 2"/>
              <a:buNone/>
              <a:tabLst/>
              <a:defRPr/>
            </a:pPr>
            <a:endParaRPr kumimoji="0" lang="en-US" sz="2300" b="0" i="0" u="none" strike="noStrike" kern="1200" cap="none" spc="0" normalizeH="0" baseline="0" noProof="0" dirty="0">
              <a:ln>
                <a:noFill/>
              </a:ln>
              <a:solidFill>
                <a:sysClr val="windowText" lastClr="000000">
                  <a:tint val="85000"/>
                </a:sysClr>
              </a:solidFill>
              <a:effectLst/>
              <a:uLnTx/>
              <a:uFillTx/>
              <a:latin typeface="Trebuchet MS"/>
              <a:ea typeface="+mn-ea"/>
              <a:cs typeface="+mn-cs"/>
            </a:endParaRPr>
          </a:p>
        </p:txBody>
      </p:sp>
    </p:spTree>
  </p:cSld>
  <p:clrMapOvr>
    <a:masterClrMapping/>
  </p:clrMapOvr>
</p:sld>
</file>

<file path=ppt/theme/theme1.xml><?xml version="1.0" encoding="utf-8"?>
<a:theme xmlns:a="http://schemas.openxmlformats.org/drawingml/2006/main" name="sty4">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ndy"/>
        <a:ea typeface=""/>
        <a:cs typeface=""/>
      </a:majorFont>
      <a:minorFont>
        <a:latin typeface="And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sty4</Template>
  <TotalTime>322</TotalTime>
  <Words>408</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Andy</vt:lpstr>
      <vt:lpstr>Arial</vt:lpstr>
      <vt:lpstr>Courier New</vt:lpstr>
      <vt:lpstr>Open Sans</vt:lpstr>
      <vt:lpstr>Trebuchet MS</vt:lpstr>
      <vt:lpstr>Wingdings</vt:lpstr>
      <vt:lpstr>Wingdings 2</vt:lpstr>
      <vt:lpstr>sty4</vt:lpstr>
      <vt:lpstr>5_simple-light</vt:lpstr>
      <vt:lpstr>5th Grade Parent Orientation 2018-2019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Orientation Mrs. Dinkel 2008-2009</dc:title>
  <dc:creator>Administrator</dc:creator>
  <cp:lastModifiedBy>Bobbie Dinkel</cp:lastModifiedBy>
  <cp:revision>41</cp:revision>
  <cp:lastPrinted>2012-08-20T20:00:12Z</cp:lastPrinted>
  <dcterms:created xsi:type="dcterms:W3CDTF">2008-08-18T19:41:51Z</dcterms:created>
  <dcterms:modified xsi:type="dcterms:W3CDTF">2018-08-14T13:51:42Z</dcterms:modified>
</cp:coreProperties>
</file>